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881F7-3A6B-6D55-9005-E75D6607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8D670A-CFA6-B6AA-4D93-373D25498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2385A-6611-F057-4EA4-E8C8871C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735B-8EA3-E9CF-1794-81605391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1BCEE-14BF-965D-3CF2-3A54F02E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2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9DC4A-CE05-529C-9C44-9B786A1E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07B451-AB31-D6F6-7B66-8C724B33F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CA8AC-FB12-FB4D-98C0-0AEF12EA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17160-28AD-9337-E1A9-E24BA06B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AF6D2-F2B2-68CD-51D6-D6AFCE02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2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4D80A5-058D-DB0D-9F0C-162E59670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5F623C-41B3-27D3-63AA-0419B0D2C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87EFA-D7F2-E8B0-7777-DF2A542B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9C37D-9132-B9B7-49E1-3C17D7B0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DC0DC-5952-C4B3-A800-7005BE13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7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98E46-E8CB-EE15-FD94-569F762A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2E7150-D219-B169-D36E-CECA01697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280B8-DBEA-0BAB-5C5F-313741EC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BBA16-8F42-B2EB-D183-70F97F46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21B20-93C3-8AF5-B0D1-064C009C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F7260-8842-D058-EA17-6FAEC3B7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9757E-5215-22C4-D627-A091CCCB5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B02B1-5B25-EA45-6D66-3848263F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7286F-9C3A-7ED1-654D-19241556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4D3CB-3908-8F58-1D93-BA4E4F1D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B05FD-492E-CE14-78CF-7CC64414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57D41-2FE6-ABFC-4D03-A713BEDA5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E376D2-D8E8-433D-C766-C1D9B87C1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BB13E4-2865-0B19-96A9-873CFB29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FC7F1B-85B9-E036-3F4C-974C1C7E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B2AC0-A3EA-FC91-ACBF-1BD2D696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5AEE9-4DF3-8948-7117-F9C739D8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AEB4C-4677-636D-BD18-DC135ED3E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8D2FD0-F0EC-C792-44B0-ED29A7245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61115-2545-A15A-B416-10F386538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4DCDB1-DFF8-D6E7-3306-85F934C9E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5835BF-6C0C-0CD0-FB1E-D33DDE45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EF4931-06B7-A269-7B81-3A031EB1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2285EE-EE8B-43F9-1922-4A9FBF85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07D2C-BA60-BF9B-13D5-5EFFBD7B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2B94DF-130A-5607-CA8A-E3964DEC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25DE95-7B22-60DC-A6F3-451C1170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EEF5B2-4B82-373D-BBC3-7158DA8D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2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E867C9-2B2D-99E1-EC5B-30A4921C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DDCCA-2210-9EC8-431C-DC3C3C7A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73ABF1-E190-7F4B-E495-F89659DC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9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62BBA-87A6-D538-B30D-05EA796AF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47E92F-A8F9-BF56-1150-C2023BE4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C2A351-0870-40DD-B52F-0A81F715E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A055C-5F63-C10A-3B24-0B9651F7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CA9A0-C4C8-22AA-31EC-46AFD6B1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0491F-77A3-1009-74C9-FA6C3068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11719-6EDA-DBFE-EB61-B1090DF7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E923EA-DE5D-A8BE-EE57-A9DBF2CB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9DC656-05F8-D3BB-0430-CA64E9F9B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AD6EC-030B-A755-29CD-0F16F5BF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7EF48B-AB1C-04EB-7FD2-C0FD57F4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1C509-F4F0-5EC4-C647-3AD5B907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3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1ED24-B9A0-867E-A515-74F0EE96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FD08C-CA97-C0CD-E400-0DBB4AFCE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E384A-1654-8E43-2E45-BEF007377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FE77-3FCC-4E60-938F-F33D3178FE86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9F4464-35F2-4C2D-B900-12ABD23F1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6EAA1-3659-F041-0E43-E59E8017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3CEF-B6F6-445A-8C45-7D9BA049D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2BB82D28-E334-D8AF-1B3C-8D87FA361653}"/>
              </a:ext>
            </a:extLst>
          </p:cNvPr>
          <p:cNvSpPr/>
          <p:nvPr/>
        </p:nvSpPr>
        <p:spPr>
          <a:xfrm>
            <a:off x="3036000" y="369000"/>
            <a:ext cx="6120000" cy="6120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1B76F661-D766-A0CE-051A-89CB64FC51B5}"/>
              </a:ext>
            </a:extLst>
          </p:cNvPr>
          <p:cNvGrpSpPr/>
          <p:nvPr/>
        </p:nvGrpSpPr>
        <p:grpSpPr>
          <a:xfrm>
            <a:off x="3032460" y="365403"/>
            <a:ext cx="6128777" cy="6123597"/>
            <a:chOff x="3032460" y="365403"/>
            <a:chExt cx="6128777" cy="612359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E83EE1FD-D48C-36E0-9865-0C850A082D0F}"/>
                </a:ext>
              </a:extLst>
            </p:cNvPr>
            <p:cNvGrpSpPr/>
            <p:nvPr/>
          </p:nvGrpSpPr>
          <p:grpSpPr>
            <a:xfrm>
              <a:off x="3036000" y="369000"/>
              <a:ext cx="6120000" cy="6120000"/>
              <a:chOff x="3036000" y="369000"/>
              <a:chExt cx="6120000" cy="6120000"/>
            </a:xfrm>
          </p:grpSpPr>
          <p:sp>
            <p:nvSpPr>
              <p:cNvPr id="18" name="Часть круга 17">
                <a:extLst>
                  <a:ext uri="{FF2B5EF4-FFF2-40B4-BE49-F238E27FC236}">
                    <a16:creationId xmlns:a16="http://schemas.microsoft.com/office/drawing/2014/main" id="{8BFFB00D-E2B6-B3BA-3C3E-039F5163DD71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05F03AFB-EB8D-3F48-8F5E-CAE4FDB04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498966">
                <a:off x="7799311" y="3566225"/>
                <a:ext cx="794466" cy="1315416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0FC93BD-0EA4-8BBD-C95B-2F0FD3840C5F}"/>
                </a:ext>
              </a:extLst>
            </p:cNvPr>
            <p:cNvGrpSpPr/>
            <p:nvPr/>
          </p:nvGrpSpPr>
          <p:grpSpPr>
            <a:xfrm rot="2596385">
              <a:off x="3035999" y="368998"/>
              <a:ext cx="6120000" cy="6120000"/>
              <a:chOff x="3036000" y="369000"/>
              <a:chExt cx="6120000" cy="6120000"/>
            </a:xfrm>
          </p:grpSpPr>
          <p:sp>
            <p:nvSpPr>
              <p:cNvPr id="25" name="Часть круга 24">
                <a:extLst>
                  <a:ext uri="{FF2B5EF4-FFF2-40B4-BE49-F238E27FC236}">
                    <a16:creationId xmlns:a16="http://schemas.microsoft.com/office/drawing/2014/main" id="{5CAC0C09-B266-C12C-B2B5-DC5E7A9A60FE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81233D6D-361F-852A-0BEF-C4B634D7B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3958" y="3633127"/>
                <a:ext cx="1530833" cy="1315416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A91B02B-05E0-9E01-E287-7A701B0AF143}"/>
                </a:ext>
              </a:extLst>
            </p:cNvPr>
            <p:cNvGrpSpPr/>
            <p:nvPr/>
          </p:nvGrpSpPr>
          <p:grpSpPr>
            <a:xfrm rot="5400000">
              <a:off x="3036000" y="369000"/>
              <a:ext cx="6120000" cy="6120000"/>
              <a:chOff x="3036000" y="369000"/>
              <a:chExt cx="6120000" cy="6120000"/>
            </a:xfrm>
          </p:grpSpPr>
          <p:sp>
            <p:nvSpPr>
              <p:cNvPr id="28" name="Часть круга 27">
                <a:extLst>
                  <a:ext uri="{FF2B5EF4-FFF2-40B4-BE49-F238E27FC236}">
                    <a16:creationId xmlns:a16="http://schemas.microsoft.com/office/drawing/2014/main" id="{66E6F811-F8D8-9FF6-4A1D-F2180990C106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E2C6BEF-0AFE-72E9-1407-D1039A114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7109373">
                <a:off x="7645682" y="3471262"/>
                <a:ext cx="1057043" cy="1628283"/>
              </a:xfrm>
              <a:prstGeom prst="rect">
                <a:avLst/>
              </a:prstGeom>
            </p:spPr>
          </p:pic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326C08A-46D7-01D4-8B78-0D91B5409C66}"/>
                </a:ext>
              </a:extLst>
            </p:cNvPr>
            <p:cNvGrpSpPr/>
            <p:nvPr/>
          </p:nvGrpSpPr>
          <p:grpSpPr>
            <a:xfrm rot="7996097">
              <a:off x="3035999" y="368998"/>
              <a:ext cx="6120000" cy="6120000"/>
              <a:chOff x="3036000" y="369000"/>
              <a:chExt cx="6120000" cy="6120000"/>
            </a:xfrm>
          </p:grpSpPr>
          <p:sp>
            <p:nvSpPr>
              <p:cNvPr id="31" name="Часть круга 30">
                <a:extLst>
                  <a:ext uri="{FF2B5EF4-FFF2-40B4-BE49-F238E27FC236}">
                    <a16:creationId xmlns:a16="http://schemas.microsoft.com/office/drawing/2014/main" id="{8A2F7DC6-EB8D-9B4E-2284-3A5E744F5992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A96CF06E-7E69-FD32-7B64-FC2B9229F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621556">
                <a:off x="7709217" y="3584024"/>
                <a:ext cx="1362733" cy="1315416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2FD5A63B-26A2-4F95-8E4C-370AD81C95E2}"/>
                </a:ext>
              </a:extLst>
            </p:cNvPr>
            <p:cNvGrpSpPr/>
            <p:nvPr/>
          </p:nvGrpSpPr>
          <p:grpSpPr>
            <a:xfrm rot="10800000">
              <a:off x="3032460" y="365403"/>
              <a:ext cx="6120000" cy="6120000"/>
              <a:chOff x="3036000" y="369000"/>
              <a:chExt cx="6120000" cy="6120000"/>
            </a:xfrm>
          </p:grpSpPr>
          <p:sp>
            <p:nvSpPr>
              <p:cNvPr id="40" name="Часть круга 39">
                <a:extLst>
                  <a:ext uri="{FF2B5EF4-FFF2-40B4-BE49-F238E27FC236}">
                    <a16:creationId xmlns:a16="http://schemas.microsoft.com/office/drawing/2014/main" id="{4250BBFA-AD43-068A-AE65-5E41A2BA7132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ECC67B64-AF5A-8857-468F-6D7F16C43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8443841">
                <a:off x="7552213" y="3749708"/>
                <a:ext cx="1530833" cy="1066115"/>
              </a:xfrm>
              <a:prstGeom prst="rect">
                <a:avLst/>
              </a:pr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09155CDE-57E1-9997-41ED-1EA8578B74DE}"/>
                </a:ext>
              </a:extLst>
            </p:cNvPr>
            <p:cNvGrpSpPr/>
            <p:nvPr/>
          </p:nvGrpSpPr>
          <p:grpSpPr>
            <a:xfrm rot="13447725">
              <a:off x="3035999" y="368998"/>
              <a:ext cx="6120000" cy="6120000"/>
              <a:chOff x="3036000" y="369000"/>
              <a:chExt cx="6120000" cy="6120000"/>
            </a:xfrm>
          </p:grpSpPr>
          <p:sp>
            <p:nvSpPr>
              <p:cNvPr id="43" name="Часть круга 42">
                <a:extLst>
                  <a:ext uri="{FF2B5EF4-FFF2-40B4-BE49-F238E27FC236}">
                    <a16:creationId xmlns:a16="http://schemas.microsoft.com/office/drawing/2014/main" id="{61DDE4B9-BB2F-D2DA-E578-C8A4AC9D4B75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F53EF7E5-DCFA-1F13-0E07-E382FF045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084244">
                <a:off x="7697708" y="3602565"/>
                <a:ext cx="818090" cy="1315416"/>
              </a:xfrm>
              <a:prstGeom prst="rect">
                <a:avLst/>
              </a:prstGeom>
            </p:spPr>
          </p:pic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8F7B0A1F-8046-C86E-143A-79818411AFAE}"/>
                </a:ext>
              </a:extLst>
            </p:cNvPr>
            <p:cNvGrpSpPr/>
            <p:nvPr/>
          </p:nvGrpSpPr>
          <p:grpSpPr>
            <a:xfrm rot="16200000">
              <a:off x="3036000" y="369000"/>
              <a:ext cx="6120000" cy="6120000"/>
              <a:chOff x="3036000" y="369000"/>
              <a:chExt cx="6120000" cy="6120000"/>
            </a:xfrm>
          </p:grpSpPr>
          <p:sp>
            <p:nvSpPr>
              <p:cNvPr id="46" name="Часть круга 45">
                <a:extLst>
                  <a:ext uri="{FF2B5EF4-FFF2-40B4-BE49-F238E27FC236}">
                    <a16:creationId xmlns:a16="http://schemas.microsoft.com/office/drawing/2014/main" id="{D5E4BBE4-1D5D-F8BF-410F-D44D3BCCE1BF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D93DC995-F6D3-02B2-98E8-056C325D9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7066980">
                <a:off x="7642608" y="4056360"/>
                <a:ext cx="1530833" cy="728592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1F1CF68A-98A9-C68A-BF22-9DB8E5056F6A}"/>
                </a:ext>
              </a:extLst>
            </p:cNvPr>
            <p:cNvGrpSpPr/>
            <p:nvPr/>
          </p:nvGrpSpPr>
          <p:grpSpPr>
            <a:xfrm rot="18837530">
              <a:off x="3041237" y="369000"/>
              <a:ext cx="6120000" cy="6120000"/>
              <a:chOff x="3036000" y="369000"/>
              <a:chExt cx="6120000" cy="6120000"/>
            </a:xfrm>
          </p:grpSpPr>
          <p:sp>
            <p:nvSpPr>
              <p:cNvPr id="49" name="Часть круга 48">
                <a:extLst>
                  <a:ext uri="{FF2B5EF4-FFF2-40B4-BE49-F238E27FC236}">
                    <a16:creationId xmlns:a16="http://schemas.microsoft.com/office/drawing/2014/main" id="{D5AB1596-A65C-681F-893D-5A0B7248E66F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D093A594-6647-AEE5-5FFE-0CEC09F55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981794">
                <a:off x="7540968" y="3930244"/>
                <a:ext cx="1530833" cy="999166"/>
              </a:xfrm>
              <a:prstGeom prst="rect">
                <a:avLst/>
              </a:prstGeom>
            </p:spPr>
          </p:pic>
        </p:grp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410CE89E-271B-169C-EAEF-C5535B6253FD}"/>
              </a:ext>
            </a:extLst>
          </p:cNvPr>
          <p:cNvGrpSpPr/>
          <p:nvPr/>
        </p:nvGrpSpPr>
        <p:grpSpPr>
          <a:xfrm>
            <a:off x="4483624" y="1898869"/>
            <a:ext cx="3217671" cy="3163077"/>
            <a:chOff x="5326543" y="1950515"/>
            <a:chExt cx="6540813" cy="6429836"/>
          </a:xfrm>
        </p:grpSpPr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BBAA85A3-588D-27F5-6556-A67C5AF3BAAE}"/>
                </a:ext>
              </a:extLst>
            </p:cNvPr>
            <p:cNvGrpSpPr/>
            <p:nvPr/>
          </p:nvGrpSpPr>
          <p:grpSpPr>
            <a:xfrm>
              <a:off x="5563496" y="2001946"/>
              <a:ext cx="6120000" cy="6120000"/>
              <a:chOff x="3036000" y="369000"/>
              <a:chExt cx="6120000" cy="6120000"/>
            </a:xfrm>
          </p:grpSpPr>
          <p:sp>
            <p:nvSpPr>
              <p:cNvPr id="85" name="Часть круга 84">
                <a:extLst>
                  <a:ext uri="{FF2B5EF4-FFF2-40B4-BE49-F238E27FC236}">
                    <a16:creationId xmlns:a16="http://schemas.microsoft.com/office/drawing/2014/main" id="{D4C33236-EBEA-9973-088A-B43859297CAD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F1140DAA-8027-8BD5-A49A-CE562E65F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498966">
                <a:off x="7091372" y="3296655"/>
                <a:ext cx="1737436" cy="2084214"/>
              </a:xfrm>
              <a:prstGeom prst="rect">
                <a:avLst/>
              </a:prstGeom>
            </p:spPr>
          </p:pic>
        </p:grp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7912DF72-F548-7990-5B37-ADDCFCEC0C3A}"/>
                </a:ext>
              </a:extLst>
            </p:cNvPr>
            <p:cNvGrpSpPr/>
            <p:nvPr/>
          </p:nvGrpSpPr>
          <p:grpSpPr>
            <a:xfrm rot="2596385">
              <a:off x="5534566" y="2074875"/>
              <a:ext cx="6332790" cy="6120000"/>
              <a:chOff x="3036000" y="369000"/>
              <a:chExt cx="6332790" cy="6120000"/>
            </a:xfrm>
          </p:grpSpPr>
          <p:sp>
            <p:nvSpPr>
              <p:cNvPr id="88" name="Часть круга 87">
                <a:extLst>
                  <a:ext uri="{FF2B5EF4-FFF2-40B4-BE49-F238E27FC236}">
                    <a16:creationId xmlns:a16="http://schemas.microsoft.com/office/drawing/2014/main" id="{932346F2-4B3B-B7C9-D54C-080D79EC4108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66FAB053-1505-3646-8369-8566BD8A0B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343304">
                <a:off x="7085537" y="3156296"/>
                <a:ext cx="2082602" cy="2483905"/>
              </a:xfrm>
              <a:prstGeom prst="rect">
                <a:avLst/>
              </a:prstGeom>
            </p:spPr>
          </p:pic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D4A47D7E-972C-E956-B030-FCA168DE15A8}"/>
                </a:ext>
              </a:extLst>
            </p:cNvPr>
            <p:cNvGrpSpPr/>
            <p:nvPr/>
          </p:nvGrpSpPr>
          <p:grpSpPr>
            <a:xfrm rot="5400000">
              <a:off x="5434295" y="2131149"/>
              <a:ext cx="6378404" cy="6120000"/>
              <a:chOff x="3036000" y="369000"/>
              <a:chExt cx="6378404" cy="6120000"/>
            </a:xfrm>
          </p:grpSpPr>
          <p:sp>
            <p:nvSpPr>
              <p:cNvPr id="91" name="Часть круга 90">
                <a:extLst>
                  <a:ext uri="{FF2B5EF4-FFF2-40B4-BE49-F238E27FC236}">
                    <a16:creationId xmlns:a16="http://schemas.microsoft.com/office/drawing/2014/main" id="{BAC3CFE7-FBB1-6E1C-8FE3-3F1F4693EE33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id="{371FD8FF-4459-61F8-1EEB-44E187286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7109373">
                <a:off x="6967664" y="2796925"/>
                <a:ext cx="2225980" cy="2667500"/>
              </a:xfrm>
              <a:prstGeom prst="rect">
                <a:avLst/>
              </a:prstGeom>
            </p:spPr>
          </p:pic>
        </p:grpSp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04B9A9DD-968F-AB01-CBF6-B549DDFBECAE}"/>
                </a:ext>
              </a:extLst>
            </p:cNvPr>
            <p:cNvGrpSpPr/>
            <p:nvPr/>
          </p:nvGrpSpPr>
          <p:grpSpPr>
            <a:xfrm rot="7996097">
              <a:off x="5553658" y="2006194"/>
              <a:ext cx="6131673" cy="6120000"/>
              <a:chOff x="3036000" y="369000"/>
              <a:chExt cx="6131673" cy="6120000"/>
            </a:xfrm>
          </p:grpSpPr>
          <p:sp>
            <p:nvSpPr>
              <p:cNvPr id="94" name="Часть круга 93">
                <a:extLst>
                  <a:ext uri="{FF2B5EF4-FFF2-40B4-BE49-F238E27FC236}">
                    <a16:creationId xmlns:a16="http://schemas.microsoft.com/office/drawing/2014/main" id="{07B45E72-FF73-FF40-A46E-6485E9854694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5" name="Рисунок 94">
                <a:extLst>
                  <a:ext uri="{FF2B5EF4-FFF2-40B4-BE49-F238E27FC236}">
                    <a16:creationId xmlns:a16="http://schemas.microsoft.com/office/drawing/2014/main" id="{1BAFC324-8C17-391F-1F67-73EA14C0A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621556">
                <a:off x="6980744" y="2996303"/>
                <a:ext cx="1976306" cy="2397553"/>
              </a:xfrm>
              <a:prstGeom prst="rect">
                <a:avLst/>
              </a:prstGeom>
            </p:spPr>
          </p:pic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D12E09BC-F541-93AF-5B4D-003BA8B1EE91}"/>
                </a:ext>
              </a:extLst>
            </p:cNvPr>
            <p:cNvGrpSpPr/>
            <p:nvPr/>
          </p:nvGrpSpPr>
          <p:grpSpPr>
            <a:xfrm rot="10800000">
              <a:off x="5326543" y="1998349"/>
              <a:ext cx="6353413" cy="6120000"/>
              <a:chOff x="3036000" y="369000"/>
              <a:chExt cx="6353413" cy="6120000"/>
            </a:xfrm>
          </p:grpSpPr>
          <p:sp>
            <p:nvSpPr>
              <p:cNvPr id="97" name="Часть круга 96">
                <a:extLst>
                  <a:ext uri="{FF2B5EF4-FFF2-40B4-BE49-F238E27FC236}">
                    <a16:creationId xmlns:a16="http://schemas.microsoft.com/office/drawing/2014/main" id="{635D3626-BE23-0C11-0F4F-62839AA1C09A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8" name="Рисунок 97">
                <a:extLst>
                  <a:ext uri="{FF2B5EF4-FFF2-40B4-BE49-F238E27FC236}">
                    <a16:creationId xmlns:a16="http://schemas.microsoft.com/office/drawing/2014/main" id="{7E263DB3-D734-E86B-1751-438A11131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828554">
                <a:off x="7030995" y="2932688"/>
                <a:ext cx="2132460" cy="2584377"/>
              </a:xfrm>
              <a:prstGeom prst="rect">
                <a:avLst/>
              </a:prstGeom>
            </p:spPr>
          </p:pic>
        </p:grp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4ADA3D47-E6E9-5A1F-627E-2C2A76937EC9}"/>
                </a:ext>
              </a:extLst>
            </p:cNvPr>
            <p:cNvGrpSpPr/>
            <p:nvPr/>
          </p:nvGrpSpPr>
          <p:grpSpPr>
            <a:xfrm rot="13447725">
              <a:off x="5436616" y="1950515"/>
              <a:ext cx="6267725" cy="6120000"/>
              <a:chOff x="3036000" y="369000"/>
              <a:chExt cx="6267725" cy="6120000"/>
            </a:xfrm>
          </p:grpSpPr>
          <p:sp>
            <p:nvSpPr>
              <p:cNvPr id="100" name="Часть круга 99">
                <a:extLst>
                  <a:ext uri="{FF2B5EF4-FFF2-40B4-BE49-F238E27FC236}">
                    <a16:creationId xmlns:a16="http://schemas.microsoft.com/office/drawing/2014/main" id="{02D9F133-0249-7CBF-EEDE-0232058C255C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A5EFF56F-D0B6-DE1B-B8E1-F8BE374D2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319577">
                <a:off x="7042447" y="3208444"/>
                <a:ext cx="2041284" cy="2481272"/>
              </a:xfrm>
              <a:prstGeom prst="rect">
                <a:avLst/>
              </a:prstGeom>
            </p:spPr>
          </p:pic>
        </p:grpSp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68F90071-031D-C7F1-7E70-CAC3A2521AD8}"/>
                </a:ext>
              </a:extLst>
            </p:cNvPr>
            <p:cNvGrpSpPr/>
            <p:nvPr/>
          </p:nvGrpSpPr>
          <p:grpSpPr>
            <a:xfrm rot="16200000">
              <a:off x="5545223" y="1983673"/>
              <a:ext cx="6156546" cy="6120000"/>
              <a:chOff x="3036000" y="369000"/>
              <a:chExt cx="6156546" cy="6120000"/>
            </a:xfrm>
          </p:grpSpPr>
          <p:sp>
            <p:nvSpPr>
              <p:cNvPr id="103" name="Часть круга 102">
                <a:extLst>
                  <a:ext uri="{FF2B5EF4-FFF2-40B4-BE49-F238E27FC236}">
                    <a16:creationId xmlns:a16="http://schemas.microsoft.com/office/drawing/2014/main" id="{6B770672-9E2C-E0F6-5BB3-9DA16B5471F8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11683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4" name="Рисунок 103">
                <a:extLst>
                  <a:ext uri="{FF2B5EF4-FFF2-40B4-BE49-F238E27FC236}">
                    <a16:creationId xmlns:a16="http://schemas.microsoft.com/office/drawing/2014/main" id="{9E6A7115-A020-9D81-2914-22E545A33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7066980">
                <a:off x="7018195" y="2994972"/>
                <a:ext cx="1876061" cy="2472640"/>
              </a:xfrm>
              <a:prstGeom prst="rect">
                <a:avLst/>
              </a:prstGeom>
            </p:spPr>
          </p:pic>
        </p:grp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8C87BFDE-0CB4-8581-F660-E99B70CEB598}"/>
                </a:ext>
              </a:extLst>
            </p:cNvPr>
            <p:cNvGrpSpPr/>
            <p:nvPr/>
          </p:nvGrpSpPr>
          <p:grpSpPr>
            <a:xfrm rot="18837530">
              <a:off x="5563495" y="2001944"/>
              <a:ext cx="6120000" cy="6120000"/>
              <a:chOff x="3036000" y="369000"/>
              <a:chExt cx="6120000" cy="6120000"/>
            </a:xfrm>
          </p:grpSpPr>
          <p:sp>
            <p:nvSpPr>
              <p:cNvPr id="106" name="Часть круга 105">
                <a:extLst>
                  <a:ext uri="{FF2B5EF4-FFF2-40B4-BE49-F238E27FC236}">
                    <a16:creationId xmlns:a16="http://schemas.microsoft.com/office/drawing/2014/main" id="{F651AC47-50E8-1E5B-3377-8BE96BA07679}"/>
                  </a:ext>
                </a:extLst>
              </p:cNvPr>
              <p:cNvSpPr/>
              <p:nvPr/>
            </p:nvSpPr>
            <p:spPr>
              <a:xfrm>
                <a:off x="3036000" y="369000"/>
                <a:ext cx="6120000" cy="6120000"/>
              </a:xfrm>
              <a:prstGeom prst="pie">
                <a:avLst>
                  <a:gd name="adj1" fmla="val 0"/>
                  <a:gd name="adj2" fmla="val 2786458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7" name="Рисунок 106">
                <a:extLst>
                  <a:ext uri="{FF2B5EF4-FFF2-40B4-BE49-F238E27FC236}">
                    <a16:creationId xmlns:a16="http://schemas.microsoft.com/office/drawing/2014/main" id="{21B788EA-014D-7FF0-1172-39FB313BF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316047">
                <a:off x="7068756" y="3365392"/>
                <a:ext cx="1731921" cy="2058465"/>
              </a:xfrm>
              <a:prstGeom prst="rect">
                <a:avLst/>
              </a:prstGeom>
            </p:spPr>
          </p:pic>
        </p:grpSp>
      </p:grpSp>
      <p:sp>
        <p:nvSpPr>
          <p:cNvPr id="109" name="Равнобедренный треугольник 108">
            <a:extLst>
              <a:ext uri="{FF2B5EF4-FFF2-40B4-BE49-F238E27FC236}">
                <a16:creationId xmlns:a16="http://schemas.microsoft.com/office/drawing/2014/main" id="{635B6517-ACAC-A9A3-70B2-50FCEBAA887C}"/>
              </a:ext>
            </a:extLst>
          </p:cNvPr>
          <p:cNvSpPr/>
          <p:nvPr/>
        </p:nvSpPr>
        <p:spPr>
          <a:xfrm rot="14786741">
            <a:off x="9666353" y="1139008"/>
            <a:ext cx="563284" cy="140547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Знак умножения 11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3582B7A-AF17-815B-745F-DCCF9FDEC5D2}"/>
              </a:ext>
            </a:extLst>
          </p:cNvPr>
          <p:cNvSpPr/>
          <p:nvPr/>
        </p:nvSpPr>
        <p:spPr>
          <a:xfrm>
            <a:off x="11762734" y="114047"/>
            <a:ext cx="229970" cy="323850"/>
          </a:xfrm>
          <a:prstGeom prst="mathMultiply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2AC76B23-BE5B-48AB-D6B6-1BED2A92DF52}"/>
              </a:ext>
            </a:extLst>
          </p:cNvPr>
          <p:cNvSpPr/>
          <p:nvPr/>
        </p:nvSpPr>
        <p:spPr>
          <a:xfrm>
            <a:off x="241685" y="377055"/>
            <a:ext cx="3158740" cy="1126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Посчитай и соедини</a:t>
            </a:r>
          </a:p>
          <a:p>
            <a:pPr algn="ctr"/>
            <a:r>
              <a:rPr lang="ru-RU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с нужной цифрой</a:t>
            </a:r>
          </a:p>
        </p:txBody>
      </p:sp>
    </p:spTree>
    <p:extLst>
      <p:ext uri="{BB962C8B-B14F-4D97-AF65-F5344CB8AC3E}">
        <p14:creationId xmlns:p14="http://schemas.microsoft.com/office/powerpoint/2010/main" val="41618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Oksana</cp:lastModifiedBy>
  <cp:revision>5</cp:revision>
  <dcterms:created xsi:type="dcterms:W3CDTF">2024-01-09T16:03:15Z</dcterms:created>
  <dcterms:modified xsi:type="dcterms:W3CDTF">2025-04-05T03:34:14Z</dcterms:modified>
</cp:coreProperties>
</file>