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Финансова яграмотность\Занятие 1\6a_preview_4dac816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500694" y="1643050"/>
            <a:ext cx="2428892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Book Antiqua" pitchFamily="18" charset="0"/>
              </a:rPr>
              <a:t>Магазин гнома Эконома</a:t>
            </a:r>
            <a:endParaRPr lang="ru-RU" sz="2400" b="1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Финансова яграмотность\Занятие 1\live-international-healthcare-hospita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1" name="Picture 3" descr="C:\Users\Admin\Desktop\Финансова яграмотность\Занятие 1\11d6af9741c1e31d17e0710047cdeb7e--nursing-school-graduation-garden-gnomes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3048000"/>
            <a:ext cx="1447800" cy="3810000"/>
          </a:xfrm>
          <a:prstGeom prst="rect">
            <a:avLst/>
          </a:prstGeom>
          <a:noFill/>
        </p:spPr>
      </p:pic>
      <p:pic>
        <p:nvPicPr>
          <p:cNvPr id="2052" name="Picture 4" descr="C:\Users\Admin\Desktop\Финансова яграмотность\Занятие 1\0e25eb44e9645943aad84bd272560bc84453781b210e7f29a7789f32b3f27479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5058000"/>
            <a:ext cx="1484086" cy="1800000"/>
          </a:xfrm>
          <a:prstGeom prst="rect">
            <a:avLst/>
          </a:prstGeom>
          <a:noFill/>
        </p:spPr>
      </p:pic>
      <p:pic>
        <p:nvPicPr>
          <p:cNvPr id="2053" name="Picture 5" descr="C:\Users\Admin\Desktop\Финансова яграмотность\Занятие 1\1646496010_59-kartinkin-net-p-gnom-kartinki-6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4714884"/>
            <a:ext cx="1506276" cy="1800000"/>
          </a:xfrm>
          <a:prstGeom prst="rect">
            <a:avLst/>
          </a:prstGeom>
          <a:noFill/>
        </p:spPr>
      </p:pic>
      <p:pic>
        <p:nvPicPr>
          <p:cNvPr id="2055" name="Picture 7" descr="C:\Users\Admin\Desktop\Финансова яграмотность\Занятие 1\1645041955_1-fikiwiki-com-p-kartinki-gnomov-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0430" y="4357694"/>
            <a:ext cx="1287900" cy="180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Финансова яграмотность\Занятие 1\Theater-Terra-De-Kabouter-NC.jpg"/>
          <p:cNvPicPr>
            <a:picLocks noChangeAspect="1" noChangeArrowheads="1"/>
          </p:cNvPicPr>
          <p:nvPr/>
        </p:nvPicPr>
        <p:blipFill>
          <a:blip r:embed="rId2" cstate="print"/>
          <a:srcRect l="7410" r="520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</Words>
  <Application>Microsoft Office PowerPoint</Application>
  <PresentationFormat>Экран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</dc:creator>
  <cp:lastModifiedBy>Сад №1</cp:lastModifiedBy>
  <cp:revision>4</cp:revision>
  <dcterms:created xsi:type="dcterms:W3CDTF">2022-10-07T14:16:02Z</dcterms:created>
  <dcterms:modified xsi:type="dcterms:W3CDTF">2022-10-10T04:02:11Z</dcterms:modified>
</cp:coreProperties>
</file>