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68" r:id="rId4"/>
    <p:sldId id="271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47A24-D5A7-46CE-9C79-CFB2B5BC3423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171F4-A254-4808-90EB-E3CE043663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71F4-A254-4808-90EB-E3CE043663CD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71F4-A254-4808-90EB-E3CE043663CD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vatars.mds.yandex.net/get-pdb/909209/179b9567-072c-40b1-b259-4e2176ec9c5a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6" y="0"/>
            <a:ext cx="9162256" cy="68716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980728"/>
            <a:ext cx="74168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Book Antiqua" pitchFamily="18" charset="0"/>
              </a:rPr>
              <a:t>Спортивное детско-родительское развлечение в средней группе «Колобок»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Book Antiqua" pitchFamily="18" charset="0"/>
              </a:rPr>
              <a:t>«В гости к клоуну </a:t>
            </a:r>
            <a:r>
              <a:rPr lang="ru-RU" sz="4800" b="1" dirty="0" err="1" smtClean="0">
                <a:solidFill>
                  <a:srgbClr val="002060"/>
                </a:solidFill>
                <a:latin typeface="Book Antiqua" pitchFamily="18" charset="0"/>
              </a:rPr>
              <a:t>Прыг-Скок</a:t>
            </a:r>
            <a:r>
              <a:rPr lang="ru-RU" sz="4800" b="1" dirty="0" smtClean="0">
                <a:solidFill>
                  <a:srgbClr val="002060"/>
                </a:solidFill>
                <a:latin typeface="Book Antiqua" pitchFamily="18" charset="0"/>
              </a:rPr>
              <a:t>»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  <a:t>(</a:t>
            </a:r>
            <a:r>
              <a:rPr lang="ru-RU" sz="3600" b="1" dirty="0" err="1" smtClean="0">
                <a:solidFill>
                  <a:srgbClr val="002060"/>
                </a:solidFill>
                <a:latin typeface="Book Antiqua" pitchFamily="18" charset="0"/>
              </a:rPr>
              <a:t>фотоотчет</a:t>
            </a:r>
            <a: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  <a:t>)</a:t>
            </a:r>
            <a:endParaRPr lang="ru-RU" sz="36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209598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551386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618000"/>
            <a:ext cx="3636669" cy="305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618000"/>
            <a:ext cx="3615748" cy="305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887854" cy="261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432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216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7344" y="3357152"/>
            <a:ext cx="374441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06411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432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309586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573016"/>
            <a:ext cx="341908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602907" y="3978956"/>
            <a:ext cx="336483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247956" cy="633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E:\Фото\зубдуб\101D3100\развлечение\DSC_00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008437" cy="6323756"/>
          </a:xfrm>
          <a:prstGeom prst="rect">
            <a:avLst/>
          </a:prstGeom>
          <a:noFill/>
        </p:spPr>
      </p:pic>
      <p:pic>
        <p:nvPicPr>
          <p:cNvPr id="2051" name="Picture 3" descr="E:\Фото\зубдуб\101D3100\развлечение\DSC_004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456384" cy="6203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E:\Фото\зубдуб\101D3100\развлечение\DSC_004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204127" cy="3744016"/>
          </a:xfrm>
          <a:prstGeom prst="rect">
            <a:avLst/>
          </a:prstGeom>
          <a:noFill/>
        </p:spPr>
      </p:pic>
      <p:pic>
        <p:nvPicPr>
          <p:cNvPr id="3077" name="Picture 5" descr="E:\Фото\зубдуб\101D3100\развлечение\DSC_004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381406" cy="3472430"/>
          </a:xfrm>
          <a:prstGeom prst="rect">
            <a:avLst/>
          </a:prstGeom>
          <a:noFill/>
        </p:spPr>
      </p:pic>
      <p:pic>
        <p:nvPicPr>
          <p:cNvPr id="3082" name="Picture 10" descr="C:\Users\New1\Desktop\Безымянный.pn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846"/>
          <a:stretch>
            <a:fillRect/>
          </a:stretch>
        </p:blipFill>
        <p:spPr bwMode="auto">
          <a:xfrm>
            <a:off x="1691680" y="3774276"/>
            <a:ext cx="4896544" cy="3083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640000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E:\Фото\зубдуб\101D3100\развлечение\DSC_006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751988" cy="3240000"/>
          </a:xfrm>
          <a:prstGeom prst="rect">
            <a:avLst/>
          </a:prstGeom>
          <a:noFill/>
        </p:spPr>
      </p:pic>
      <p:pic>
        <p:nvPicPr>
          <p:cNvPr id="4101" name="Picture 5" descr="E:\Фото\зубдуб\101D3100\развлечение\DSC_007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724745" cy="3240000"/>
          </a:xfrm>
          <a:prstGeom prst="rect">
            <a:avLst/>
          </a:prstGeom>
          <a:noFill/>
        </p:spPr>
      </p:pic>
      <p:pic>
        <p:nvPicPr>
          <p:cNvPr id="4102" name="Picture 6" descr="E:\Фото\зубдуб\101D3100\развлечение\DSC_007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618000"/>
            <a:ext cx="4680488" cy="3240000"/>
          </a:xfrm>
          <a:prstGeom prst="rect">
            <a:avLst/>
          </a:prstGeom>
          <a:noFill/>
        </p:spPr>
      </p:pic>
      <p:pic>
        <p:nvPicPr>
          <p:cNvPr id="4103" name="Picture 7" descr="E:\Фото\зубдуб\101D3100\развлечение\DSC_007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618000"/>
            <a:ext cx="3847959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53920" cy="62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805092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2595155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3846154" cy="309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7" y="3501008"/>
            <a:ext cx="3576722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313841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566012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43991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82783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495565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2078805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151482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170509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618000"/>
            <a:ext cx="4590000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21</Words>
  <Application>Microsoft Office PowerPoint</Application>
  <PresentationFormat>Экран (4:3)</PresentationFormat>
  <Paragraphs>5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Book Antiqua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 Зубова</dc:creator>
  <cp:lastModifiedBy>User</cp:lastModifiedBy>
  <cp:revision>10</cp:revision>
  <dcterms:created xsi:type="dcterms:W3CDTF">2019-11-23T16:22:31Z</dcterms:created>
  <dcterms:modified xsi:type="dcterms:W3CDTF">2020-01-23T16:57:44Z</dcterms:modified>
</cp:coreProperties>
</file>