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69" r:id="rId3"/>
    <p:sldId id="268" r:id="rId4"/>
    <p:sldId id="271" r:id="rId5"/>
    <p:sldId id="267" r:id="rId6"/>
    <p:sldId id="266" r:id="rId7"/>
    <p:sldId id="265" r:id="rId8"/>
    <p:sldId id="264" r:id="rId9"/>
    <p:sldId id="263" r:id="rId10"/>
    <p:sldId id="262" r:id="rId11"/>
    <p:sldId id="261" r:id="rId12"/>
    <p:sldId id="260" r:id="rId13"/>
    <p:sldId id="257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847A24-D5A7-46CE-9C79-CFB2B5BC3423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3171F4-A254-4808-90EB-E3CE043663C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3171F4-A254-4808-90EB-E3CE043663CD}" type="slidenum">
              <a:rPr lang="ru-RU" smtClean="0"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3171F4-A254-4808-90EB-E3CE043663CD}" type="slidenum">
              <a:rPr lang="ru-RU" smtClean="0"/>
              <a:t>12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2.jpeg"/><Relationship Id="rId7" Type="http://schemas.openxmlformats.org/officeDocument/2006/relationships/image" Target="../media/image3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avatars.mds.yandex.net/get-pdb/909209/179b9567-072c-40b1-b259-4e2176ec9c5a/s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256" y="0"/>
            <a:ext cx="9162256" cy="6871692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755576" y="980728"/>
            <a:ext cx="741682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Book Antiqua" pitchFamily="18" charset="0"/>
              </a:rPr>
              <a:t>Спортивное детско-родительское развлечение в средней группе «Колобок»</a:t>
            </a:r>
          </a:p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Book Antiqua" pitchFamily="18" charset="0"/>
              </a:rPr>
              <a:t>«В гости к клоуну </a:t>
            </a:r>
            <a:r>
              <a:rPr lang="ru-RU" sz="4800" b="1" dirty="0" err="1" smtClean="0">
                <a:solidFill>
                  <a:srgbClr val="002060"/>
                </a:solidFill>
                <a:latin typeface="Book Antiqua" pitchFamily="18" charset="0"/>
              </a:rPr>
              <a:t>Прыг-Скок</a:t>
            </a:r>
            <a:r>
              <a:rPr lang="ru-RU" sz="4800" b="1" dirty="0" smtClean="0">
                <a:solidFill>
                  <a:srgbClr val="002060"/>
                </a:solidFill>
                <a:latin typeface="Book Antiqua" pitchFamily="18" charset="0"/>
              </a:rPr>
              <a:t>»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Book Antiqua" pitchFamily="18" charset="0"/>
              </a:rPr>
              <a:t>(</a:t>
            </a:r>
            <a:r>
              <a:rPr lang="ru-RU" sz="3600" b="1" dirty="0" err="1" smtClean="0">
                <a:solidFill>
                  <a:srgbClr val="002060"/>
                </a:solidFill>
                <a:latin typeface="Book Antiqua" pitchFamily="18" charset="0"/>
              </a:rPr>
              <a:t>фотоотчет</a:t>
            </a:r>
            <a:r>
              <a:rPr lang="ru-RU" sz="3600" b="1" dirty="0" smtClean="0">
                <a:solidFill>
                  <a:srgbClr val="002060"/>
                </a:solidFill>
                <a:latin typeface="Book Antiqua" pitchFamily="18" charset="0"/>
              </a:rPr>
              <a:t>)</a:t>
            </a:r>
            <a:endParaRPr lang="ru-RU" sz="3600" b="1" dirty="0">
              <a:solidFill>
                <a:srgbClr val="002060"/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ttps://www.burcusen.com.tr/wp-content/uploads/2018/02/health-wellness-backgroundwellness-ideas-network-llc-of-northern-nevada-proactive-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4209598" cy="32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7984" y="260648"/>
            <a:ext cx="4551386" cy="32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3618000"/>
            <a:ext cx="3636669" cy="3051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8064" y="3618000"/>
            <a:ext cx="3615748" cy="3051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ttps://www.burcusen.com.tr/wp-content/uploads/2018/02/health-wellness-backgroundwellness-ideas-network-llc-of-northern-nevada-proactive-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3887854" cy="2619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7984" y="3645024"/>
            <a:ext cx="4320000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52120" y="260648"/>
            <a:ext cx="2160000" cy="32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107344" y="3357152"/>
            <a:ext cx="3744416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https://www.burcusen.com.tr/wp-content/uploads/2018/02/health-wellness-backgroundwellness-ideas-network-llc-of-northern-nevada-proactive-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4064119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99992" y="260648"/>
            <a:ext cx="4320000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95736" y="3501008"/>
            <a:ext cx="3095864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08104" y="3573016"/>
            <a:ext cx="3419084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-602907" y="3978956"/>
            <a:ext cx="3364839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https://www.burcusen.com.tr/wp-content/uploads/2018/02/health-wellness-backgroundwellness-ideas-network-llc-of-northern-nevada-proactive-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32656"/>
            <a:ext cx="9247956" cy="6337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https://www.burcusen.com.tr/wp-content/uploads/2018/02/health-wellness-backgroundwellness-ideas-network-llc-of-northern-nevada-proactive-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0" name="Picture 2" descr="E:\Фото\зубдуб\101D3100\развлечение\DSC_0040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4008437" cy="6323756"/>
          </a:xfrm>
          <a:prstGeom prst="rect">
            <a:avLst/>
          </a:prstGeom>
          <a:noFill/>
        </p:spPr>
      </p:pic>
      <p:pic>
        <p:nvPicPr>
          <p:cNvPr id="2051" name="Picture 3" descr="E:\Фото\зубдуб\101D3100\развлечение\DSC_0041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6056" y="332656"/>
            <a:ext cx="3456384" cy="62037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www.burcusen.com.tr/wp-content/uploads/2018/02/health-wellness-backgroundwellness-ideas-network-llc-of-northern-nevada-proactive-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076" name="Picture 4" descr="E:\Фото\зубдуб\101D3100\развлечение\DSC_0045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6016" y="332656"/>
            <a:ext cx="4204127" cy="3744016"/>
          </a:xfrm>
          <a:prstGeom prst="rect">
            <a:avLst/>
          </a:prstGeom>
          <a:noFill/>
        </p:spPr>
      </p:pic>
      <p:pic>
        <p:nvPicPr>
          <p:cNvPr id="3077" name="Picture 5" descr="E:\Фото\зубдуб\101D3100\развлечение\DSC_0042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476672"/>
            <a:ext cx="4381406" cy="3472430"/>
          </a:xfrm>
          <a:prstGeom prst="rect">
            <a:avLst/>
          </a:prstGeom>
          <a:noFill/>
        </p:spPr>
      </p:pic>
      <p:pic>
        <p:nvPicPr>
          <p:cNvPr id="3082" name="Picture 10" descr="C:\Users\New1\Desktop\Безымянный.png"/>
          <p:cNvPicPr>
            <a:picLocks noChangeAspect="1" noChangeArrowheads="1"/>
          </p:cNvPicPr>
          <p:nvPr/>
        </p:nvPicPr>
        <p:blipFill>
          <a:blip r:embed="rId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5846"/>
          <a:stretch>
            <a:fillRect/>
          </a:stretch>
        </p:blipFill>
        <p:spPr bwMode="auto">
          <a:xfrm>
            <a:off x="1691680" y="3774276"/>
            <a:ext cx="4896544" cy="30837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https://www.burcusen.com.tr/wp-content/uploads/2018/02/health-wellness-backgroundwellness-ideas-network-llc-of-northern-nevada-proactive-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476672"/>
            <a:ext cx="8640000" cy="57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https://www.burcusen.com.tr/wp-content/uploads/2018/02/health-wellness-backgroundwellness-ideas-network-llc-of-northern-nevada-proactive-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099" name="Picture 3" descr="E:\Фото\зубдуб\101D3100\развлечение\DSC_0069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4751988" cy="3240000"/>
          </a:xfrm>
          <a:prstGeom prst="rect">
            <a:avLst/>
          </a:prstGeom>
          <a:noFill/>
        </p:spPr>
      </p:pic>
      <p:pic>
        <p:nvPicPr>
          <p:cNvPr id="4101" name="Picture 5" descr="E:\Фото\зубдуб\101D3100\развлечение\DSC_0071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8064" y="188640"/>
            <a:ext cx="3724745" cy="3240000"/>
          </a:xfrm>
          <a:prstGeom prst="rect">
            <a:avLst/>
          </a:prstGeom>
          <a:noFill/>
        </p:spPr>
      </p:pic>
      <p:pic>
        <p:nvPicPr>
          <p:cNvPr id="4102" name="Picture 6" descr="E:\Фото\зубдуб\101D3100\развлечение\DSC_0078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3618000"/>
            <a:ext cx="4680488" cy="3240000"/>
          </a:xfrm>
          <a:prstGeom prst="rect">
            <a:avLst/>
          </a:prstGeom>
          <a:noFill/>
        </p:spPr>
      </p:pic>
      <p:pic>
        <p:nvPicPr>
          <p:cNvPr id="4103" name="Picture 7" descr="E:\Фото\зубдуб\101D3100\развлечение\DSC_0079.JP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6056" y="3618000"/>
            <a:ext cx="3847959" cy="324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www.burcusen.com.tr/wp-content/uploads/2018/02/health-wellness-backgroundwellness-ideas-network-llc-of-northern-nevada-proactive-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332656"/>
            <a:ext cx="8753920" cy="621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ttps://www.burcusen.com.tr/wp-content/uploads/2018/02/health-wellness-backgroundwellness-ideas-network-llc-of-northern-nevada-proactive-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4805092" cy="32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40152" y="188640"/>
            <a:ext cx="2595155" cy="32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3573016"/>
            <a:ext cx="3846154" cy="3095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4047" y="3501008"/>
            <a:ext cx="3576722" cy="32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ttps://www.burcusen.com.tr/wp-content/uploads/2018/02/health-wellness-backgroundwellness-ideas-network-llc-of-northern-nevada-proactive-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3313841" cy="32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11960" y="188640"/>
            <a:ext cx="4566012" cy="32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3645024"/>
            <a:ext cx="4439914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4048" y="3573016"/>
            <a:ext cx="3827834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https://www.burcusen.com.tr/wp-content/uploads/2018/02/health-wellness-backgroundwellness-ideas-network-llc-of-northern-nevada-proactive-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2495565" cy="32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35896" y="188640"/>
            <a:ext cx="2078805" cy="32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88224" y="188640"/>
            <a:ext cx="2151482" cy="32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3573016"/>
            <a:ext cx="3170509" cy="30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95936" y="3618000"/>
            <a:ext cx="4590000" cy="30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21</Words>
  <Application>Microsoft Office PowerPoint</Application>
  <PresentationFormat>Экран (4:3)</PresentationFormat>
  <Paragraphs>5</Paragraphs>
  <Slides>13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Book Antiqua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Надежда Зубова</dc:creator>
  <cp:lastModifiedBy>User</cp:lastModifiedBy>
  <cp:revision>10</cp:revision>
  <dcterms:created xsi:type="dcterms:W3CDTF">2019-11-23T16:22:31Z</dcterms:created>
  <dcterms:modified xsi:type="dcterms:W3CDTF">2020-01-23T16:57:44Z</dcterms:modified>
</cp:coreProperties>
</file>