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0" r:id="rId16"/>
    <p:sldId id="271" r:id="rId17"/>
    <p:sldId id="272" r:id="rId18"/>
    <p:sldId id="277" r:id="rId19"/>
    <p:sldId id="273" r:id="rId20"/>
    <p:sldId id="275" r:id="rId21"/>
  </p:sldIdLst>
  <p:sldSz cx="9144000" cy="6858000" type="screen4x3"/>
  <p:notesSz cx="6858000" cy="9144000"/>
  <p:custDataLst>
    <p:tags r:id="rId22"/>
  </p:custDataLst>
  <p:defaultTextStyle>
    <a:defPPr>
      <a:defRPr lang="ru-RU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alibri" pitchFamily="34" charset="0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alibri" pitchFamily="34" charset="0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alibri" pitchFamily="34" charset="0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alibri" pitchFamily="34" charset="0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Calibri" pitchFamily="34" charset="0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tags" Target="tags/tag1.xml" /><Relationship Id="rId23" Type="http://schemas.openxmlformats.org/officeDocument/2006/relationships/presProps" Target="presProps.xml" /><Relationship Id="rId24" Type="http://schemas.openxmlformats.org/officeDocument/2006/relationships/viewProps" Target="viewProps.xml" /><Relationship Id="rId25" Type="http://schemas.openxmlformats.org/officeDocument/2006/relationships/theme" Target="theme/theme1.xml" /><Relationship Id="rId26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0E9F0A7-F07C-4492-90A0-827C14F7756D}" type="hfDateTime">
              <a:rPr kumimoji="0" lang="ru-RU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lvl="0" algn="r" eaLnBrk="1" hangingPunct="1"/>
            <a:fld id="{E11E5C44-715F-4545-B819-2E141C0B6117}" type="slidenum">
              <a:rPr sz="900">
                <a:solidFill>
                  <a:srgbClr val="898989"/>
                </a:solidFill>
              </a:rPr>
              <a:t>*</a:t>
            </a:fld>
            <a:endParaRPr sz="9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med">
    <p:pull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3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300">
                <a:solidFill>
                  <a:schemeClr val="tx1"/>
                </a:solidFill>
                <a:latin typeface="Calibri Light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300">
                <a:solidFill>
                  <a:schemeClr val="tx1"/>
                </a:solidFill>
                <a:latin typeface="Calibri Light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300">
                <a:solidFill>
                  <a:schemeClr val="tx1"/>
                </a:solidFill>
                <a:latin typeface="Calibri Light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300">
                <a:solidFill>
                  <a:schemeClr val="tx1"/>
                </a:solidFill>
                <a:latin typeface="Calibri Light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300">
                <a:solidFill>
                  <a:schemeClr val="tx1"/>
                </a:solidFill>
                <a:latin typeface="Calibri Light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300">
                <a:solidFill>
                  <a:schemeClr val="tx1"/>
                </a:solidFill>
                <a:latin typeface="Calibri Light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300">
                <a:solidFill>
                  <a:schemeClr val="tx1"/>
                </a:solidFill>
                <a:latin typeface="Calibri Light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300"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ru-RU" altLang="en-US" sz="2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ru-RU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ru-RU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ru-RU" altLang="en-US" sz="13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ru-RU" altLang="en-US" sz="13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lang="ru-RU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lang="ru-RU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lang="ru-RU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lang="ru-RU" altLang="en-US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28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0E9F0A7-F07C-4492-90A0-827C14F7756D}" type="hfDateTime">
              <a:rPr kumimoji="0" lang="ru-RU" sz="9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Calibri" pitchFamily="34" charset="0"/>
              </a:defRPr>
            </a:lvl5pPr>
          </a:lstStyle>
          <a:p>
            <a:pPr lvl="0" algn="r" eaLnBrk="1" hangingPunct="1"/>
            <a:fld id="{E11E5C44-715F-4545-B819-2E141C0B6117}" type="slidenum">
              <a:rPr sz="900">
                <a:solidFill>
                  <a:srgbClr val="898989"/>
                </a:solidFill>
              </a:rPr>
              <a:t>*</a:t>
            </a:fld>
            <a:endParaRPr sz="9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ransition spd="med">
    <p:pull/>
  </p:transition>
  <p:timing/>
  <p:txStyles>
    <p:titleStyle>
      <a:lvl1pPr marL="0" indent="0"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Tx/>
        <a:buSzTx/>
        <a:buFont typeface="Arial"/>
        <a:buChar char="•"/>
        <a:defRPr kumimoji="0" sz="21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/>
        <a:buChar char="•"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/>
        <a:buChar char="•"/>
        <a:defRPr kumimoji="0" sz="13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Tx/>
        <a:buSzTx/>
        <a:buFont typeface="Arial"/>
        <a:buChar char="•"/>
        <a:defRPr kumimoji="0" sz="13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42900" indent="11430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685800" indent="22860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028700" indent="34290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371600" indent="45720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35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.jpeg" /><Relationship Id="rId4" Type="http://schemas.openxmlformats.org/officeDocument/2006/relationships/image" Target="../media/image4.jpeg" /><Relationship Id="rId5" Type="http://schemas.openxmlformats.org/officeDocument/2006/relationships/image" Target="../media/image5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6.jpeg" /><Relationship Id="rId4" Type="http://schemas.openxmlformats.org/officeDocument/2006/relationships/image" Target="../media/image7.jpeg" /><Relationship Id="rId5" Type="http://schemas.openxmlformats.org/officeDocument/2006/relationships/image" Target="../media/image8.jpeg" /><Relationship Id="rId6" Type="http://schemas.openxmlformats.org/officeDocument/2006/relationships/image" Target="../media/image9.jpeg" /><Relationship Id="rId7" Type="http://schemas.openxmlformats.org/officeDocument/2006/relationships/image" Target="../media/image10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Relationship Id="rId5" Type="http://schemas.openxmlformats.org/officeDocument/2006/relationships/image" Target="../media/image13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6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Relationship Id="rId5" Type="http://schemas.openxmlformats.org/officeDocument/2006/relationships/image" Target="../media/image21.jpeg" /><Relationship Id="rId6" Type="http://schemas.openxmlformats.org/officeDocument/2006/relationships/image" Target="../media/image22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3.jpeg" /><Relationship Id="rId4" Type="http://schemas.openxmlformats.org/officeDocument/2006/relationships/image" Target="../media/image2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5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6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7.jpeg" /><Relationship Id="rId4" Type="http://schemas.openxmlformats.org/officeDocument/2006/relationships/image" Target="../media/image28.jpeg" /><Relationship Id="rId5" Type="http://schemas.openxmlformats.org/officeDocument/2006/relationships/image" Target="../media/image29.jpeg" /><Relationship Id="rId6" Type="http://schemas.openxmlformats.org/officeDocument/2006/relationships/image" Target="../media/image30.jpeg" /><Relationship Id="rId7" Type="http://schemas.openxmlformats.org/officeDocument/2006/relationships/image" Target="../media/image31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2.jpeg" /><Relationship Id="rId4" Type="http://schemas.openxmlformats.org/officeDocument/2006/relationships/image" Target="../media/image33.jpeg" /><Relationship Id="rId5" Type="http://schemas.openxmlformats.org/officeDocument/2006/relationships/image" Target="../media/image34.jpeg" /><Relationship Id="rId6" Type="http://schemas.openxmlformats.org/officeDocument/2006/relationships/image" Target="../media/image35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36.jpeg" /><Relationship Id="rId4" Type="http://schemas.openxmlformats.org/officeDocument/2006/relationships/video" Target="file:///D:\User\Desktop\&#1084;&#1080;&#1096;&#1082;&#1072;%20&#1087;&#1083;&#1102;&#1096;\&#1052;&#1086;&#1081;%20&#1092;&#1080;&#1083;&#1100;&#1084;%20&#1082;&#1072;&#1088;&#1075;&#1072;&#1089;&#1086;&#1082;.mp4" TargetMode="Ex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50" name="Рисунок 2"/>
          <p:cNvPicPr>
            <a:picLocks noChangeAspect="1"/>
          </p:cNvPicPr>
          <p:nvPr/>
        </p:nvPicPr>
        <p:blipFill>
          <a:blip r:embed="rId2"/>
          <a:srcRect l="7500" r="14719" b="14687"/>
          <a:stretch>
            <a:fillRect/>
          </a:stretch>
        </p:blipFill>
        <p:spPr>
          <a:xfrm>
            <a:off x="0" y="0"/>
            <a:ext cx="9164638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51" name="Заголовок 1"/>
          <p:cNvSpPr>
            <a:spLocks noGrp="1"/>
          </p:cNvSpPr>
          <p:nvPr>
            <p:ph type="title"/>
          </p:nvPr>
        </p:nvSpPr>
        <p:spPr>
          <a:xfrm>
            <a:off x="742950" y="601663"/>
            <a:ext cx="7886700" cy="1325562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Представление опыта работы</a:t>
            </a:r>
            <a:b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</a:b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 по проекту </a:t>
            </a:r>
            <a:b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</a:b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«Плюшевый мишка»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52" name="Прямоугольник 3"/>
          <p:cNvSpPr/>
          <p:nvPr/>
        </p:nvSpPr>
        <p:spPr>
          <a:xfrm>
            <a:off x="4100513" y="3559175"/>
            <a:ext cx="4729162" cy="1666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Выполнила инструктор по ФК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Полтарыхина Н. К. </a:t>
            </a:r>
          </a:p>
        </p:txBody>
      </p:sp>
    </p:spTree>
  </p:cSld>
  <p:clrMapOvr>
    <a:masterClrMapping/>
  </p:clrMapOvr>
  <p:transition spd="med">
    <p:pull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4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5" name="Заголовок 1"/>
          <p:cNvSpPr>
            <a:spLocks noGrp="1"/>
          </p:cNvSpPr>
          <p:nvPr>
            <p:ph type="title"/>
          </p:nvPr>
        </p:nvSpPr>
        <p:spPr>
          <a:xfrm>
            <a:off x="771525" y="0"/>
            <a:ext cx="7886700" cy="1325563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Суть </a:t>
            </a: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проекта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076" name="Прямоугольник 3"/>
          <p:cNvSpPr/>
          <p:nvPr/>
        </p:nvSpPr>
        <p:spPr>
          <a:xfrm>
            <a:off x="4645025" y="1487488"/>
            <a:ext cx="4256088" cy="39703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приобщить дошколят к истории и культуре родного поселка и знакомство с другими городами страны, а обмен плюшевыми мишками – это как обмен символами детства и дружбы между городами страны.</a:t>
            </a:r>
          </a:p>
        </p:txBody>
      </p:sp>
      <p:pic>
        <p:nvPicPr>
          <p:cNvPr id="3077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3" y="1752600"/>
            <a:ext cx="4187825" cy="34401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098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9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Цель проекта 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100" name="Прямоугольник 3"/>
          <p:cNvSpPr/>
          <p:nvPr/>
        </p:nvSpPr>
        <p:spPr>
          <a:xfrm>
            <a:off x="628650" y="1766888"/>
            <a:ext cx="8029575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приобщение дошкольников к культуре со странами Мира, городами нашей страны и родного села Каргасок.</a:t>
            </a:r>
          </a:p>
        </p:txBody>
      </p:sp>
    </p:spTree>
  </p:cSld>
  <p:clrMapOvr>
    <a:masterClrMapping/>
  </p:clrMapOvr>
  <p:transition spd="med">
    <p:pull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122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3" name="Заголовок 1"/>
          <p:cNvSpPr>
            <a:spLocks noGrp="1"/>
          </p:cNvSpPr>
          <p:nvPr>
            <p:ph type="title"/>
          </p:nvPr>
        </p:nvSpPr>
        <p:spPr>
          <a:xfrm>
            <a:off x="779463" y="0"/>
            <a:ext cx="7886700" cy="1325563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Задачи проекта</a:t>
            </a: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: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124" name="Прямоугольник 3"/>
          <p:cNvSpPr/>
          <p:nvPr/>
        </p:nvSpPr>
        <p:spPr>
          <a:xfrm>
            <a:off x="628650" y="1049338"/>
            <a:ext cx="8186738" cy="53244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1. Дать первоначальные географические представления о карте Мира, о больших и малых городах нашей страны.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2. Развивать у воспитанников познавательный интерес к истории родного села, достопримечательностям, символике, традициям.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3.Формировать у воспитанников  патриотическое чувство гордости за свой край, село.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4.Расширять кругозор, любознательность  воспитанников.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5.Развивать эмоциональную отзывчивость, коммуникативные навыки, творческие способности в совместной деятельности.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6. Привлекать  родителей к проектной деятельности по реализации проекта.</a:t>
            </a:r>
          </a:p>
        </p:txBody>
      </p:sp>
    </p:spTree>
  </p:cSld>
  <p:clrMapOvr>
    <a:masterClrMapping/>
  </p:clrMapOvr>
  <p:transition spd="med">
    <p:pull/>
  </p:transition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6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7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sng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I этап - подготовительный</a:t>
            </a:r>
            <a:r>
              <a:rPr kumimoji="0" lang="ru-RU" sz="4400" b="1" i="0" u="sng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.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148" name="Прямоугольник 3"/>
          <p:cNvSpPr/>
          <p:nvPr/>
        </p:nvSpPr>
        <p:spPr>
          <a:xfrm>
            <a:off x="449263" y="1125538"/>
            <a:ext cx="8245475" cy="6915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defRPr/>
            </a:pPr>
            <a:r>
              <a:rPr kumimoji="0" lang="ru-RU" sz="21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Создание проекта. 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1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2. Знакомство детей с родным селом Каргасок:</a:t>
            </a:r>
            <a:br>
              <a:rPr kumimoji="0" lang="ru-RU" sz="21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</a:br>
            <a:r>
              <a:rPr kumimoji="0" lang="ru-RU" sz="21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2.1. Создание в группах уголков по патриотическому воспитанию теме «Моя малая родина - Каргасок».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1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    2.2. Чтение литературы и рассматривание иллюстраций, символики, достопримечательностей села Каргасок.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1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    2.3. Просмотр фильмов и видеороликов о Каргаске. Прослушивание гимна и песен о нашем селе.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1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    2.4. Экскурсии – как одна из форм изучения достопримечательностей села. 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1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    </a:t>
            </a:r>
            <a:r>
              <a:rPr kumimoji="0" lang="ru-RU" sz="210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2.5.Ознакомление детей с Каргасокскими сувенирами. 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10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    2.6.Изготовление рисунков, поделок.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10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     2.7.Выставка родительских и детских работ на тему: «Наше село Каргасок».</a:t>
            </a:r>
          </a:p>
          <a:p>
            <a:pPr marL="271463" marR="0" lvl="0" indent="-2714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10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3. Комплектация посылки, экскурсии на почту, отправка посылки.</a:t>
            </a:r>
          </a:p>
          <a:p>
            <a:pPr marL="800100" marR="0" lvl="0" indent="-6143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br>
              <a:rPr kumimoji="0" lang="ru-RU" sz="300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</a:br>
          </a:p>
          <a:p>
            <a:pPr marL="271463" marR="0" lvl="0" indent="-27146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400" b="0" i="0" u="none" strike="noStrike" kern="0" cap="none" spc="0" normalizeH="0" baseline="0" noProof="0">
              <a:ln>
                <a:noFill/>
              </a:ln>
              <a:solidFill>
                <a:srgbClr val="4F81BD">
                  <a:lumMod val="75000"/>
                </a:srgb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/>
  </p:transition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70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1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sng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II этап проекта – </a:t>
            </a:r>
            <a:r>
              <a:rPr kumimoji="0" lang="ru-RU" sz="4400" b="1" i="0" u="sng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основной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172" name="Прямоугольник 3"/>
          <p:cNvSpPr/>
          <p:nvPr/>
        </p:nvSpPr>
        <p:spPr>
          <a:xfrm>
            <a:off x="407988" y="1138238"/>
            <a:ext cx="8328025" cy="45783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7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1. Получение ответной посылки.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7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2.Рассматривание подарков, сувениров, рисунков детей из других городов России и стран зарубежья.</a:t>
            </a:r>
            <a:br>
              <a:rPr kumimoji="0" lang="ru-RU" sz="27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</a:br>
            <a:r>
              <a:rPr kumimoji="0" lang="ru-RU" sz="27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3.Знакомство с достопримечательностями, символикой и особенностями городов России и стран зарубежья.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7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4.Чаепитие со сладостями.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7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5.Выставка присланных работ для детей, родителей и сотрудников ДОУ.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7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+mn-lt" pitchFamily="34" charset="0"/>
                <a:ea typeface="+mn-ea"/>
                <a:cs typeface="+mn-cs"/>
              </a:rPr>
              <a:t>6.Фотоотчет по итогам проекта.</a:t>
            </a:r>
          </a:p>
        </p:txBody>
      </p:sp>
    </p:spTree>
  </p:cSld>
  <p:clrMapOvr>
    <a:masterClrMapping/>
  </p:clrMapOvr>
  <p:transition spd="med">
    <p:pull/>
  </p:transition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194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5" name="Заголовок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МБДОУ  "Пингвинёнок"</a:t>
            </a:r>
            <a:br>
              <a:rPr kumimoji="0" lang="ru-RU" sz="32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ru-RU" sz="32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Мурманская область,</a:t>
            </a:r>
            <a:br>
              <a:rPr kumimoji="0" lang="ru-RU" sz="32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ru-RU" sz="32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г. </a:t>
            </a:r>
            <a:r>
              <a:rPr kumimoji="0" lang="ru-RU" sz="3200" b="1" i="0" u="none" strike="noStrike" kern="1200" cap="none" spc="0" normalizeH="0" baseline="0" noProof="0" err="1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Снежногорск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6" name="Рисунок 3"/>
          <p:cNvPicPr>
            <a:picLocks noChangeAspect="1"/>
          </p:cNvPicPr>
          <p:nvPr/>
        </p:nvPicPr>
        <p:blipFill>
          <a:blip r:embed="rId3"/>
          <a:srcRect t="12943"/>
          <a:stretch>
            <a:fillRect/>
          </a:stretch>
        </p:blipFill>
        <p:spPr>
          <a:xfrm>
            <a:off x="1611313" y="2055813"/>
            <a:ext cx="6232525" cy="4381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7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1313" y="1762125"/>
            <a:ext cx="6232525" cy="46751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8" name="Рисунок 5"/>
          <p:cNvPicPr>
            <a:picLocks noChangeAspect="1"/>
          </p:cNvPicPr>
          <p:nvPr/>
        </p:nvPicPr>
        <p:blipFill>
          <a:blip r:embed="rId5"/>
          <a:srcRect t="24167" b="16782"/>
          <a:stretch>
            <a:fillRect/>
          </a:stretch>
        </p:blipFill>
        <p:spPr>
          <a:xfrm>
            <a:off x="1590675" y="1638300"/>
            <a:ext cx="6253163" cy="49244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8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9" name="Заголовок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Посылка в </a:t>
            </a: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г. Снежногорск</a:t>
            </a:r>
            <a:b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220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725" y="1274763"/>
            <a:ext cx="6929438" cy="5197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21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8725" y="1274763"/>
            <a:ext cx="6929438" cy="5197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22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8725" y="1258888"/>
            <a:ext cx="6950075" cy="5213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23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2688" y="1258888"/>
            <a:ext cx="6996112" cy="5248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24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2688" y="1239838"/>
            <a:ext cx="6972300" cy="52324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2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3" name="Заголовок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МАДОУ д/с № 20 </a:t>
            </a:r>
            <a:b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г</a:t>
            </a: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. Калининград</a:t>
            </a:r>
            <a:b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4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6063" y="1541463"/>
            <a:ext cx="6110287" cy="4583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5" name="Рисунок 5"/>
          <p:cNvPicPr>
            <a:picLocks noChangeAspect="1"/>
          </p:cNvPicPr>
          <p:nvPr/>
        </p:nvPicPr>
        <p:blipFill>
          <a:blip r:embed="rId4"/>
          <a:srcRect l="5156" r="2657"/>
          <a:stretch>
            <a:fillRect/>
          </a:stretch>
        </p:blipFill>
        <p:spPr>
          <a:xfrm>
            <a:off x="357188" y="1411288"/>
            <a:ext cx="8429625" cy="5249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6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88" y="1376363"/>
            <a:ext cx="8429625" cy="52847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1266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7" name="Заголовок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Посылка в г</a:t>
            </a: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. Калининград</a:t>
            </a:r>
            <a:b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268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1471613"/>
            <a:ext cx="6457950" cy="48434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69" name="Рисунок 4"/>
          <p:cNvPicPr>
            <a:picLocks noChangeAspect="1"/>
          </p:cNvPicPr>
          <p:nvPr/>
        </p:nvPicPr>
        <p:blipFill>
          <a:blip r:embed="rId4"/>
          <a:srcRect t="5783" r="14217"/>
          <a:stretch>
            <a:fillRect/>
          </a:stretch>
        </p:blipFill>
        <p:spPr>
          <a:xfrm>
            <a:off x="1343025" y="1477963"/>
            <a:ext cx="6457950" cy="48371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90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1" name="Заголовок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МАДОУ № 169 </a:t>
            </a:r>
            <a:b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г</a:t>
            </a: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. Кемерово</a:t>
            </a:r>
            <a:b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292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838" y="1590675"/>
            <a:ext cx="6448425" cy="4841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314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Посылка в </a:t>
            </a: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г. Кемерово</a:t>
            </a:r>
            <a:b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316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5925" y="1690688"/>
            <a:ext cx="5986463" cy="4475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7" name="Рисунок 7"/>
          <p:cNvPicPr>
            <a:picLocks noChangeAspect="1"/>
          </p:cNvPicPr>
          <p:nvPr/>
        </p:nvPicPr>
        <p:blipFill>
          <a:blip r:embed="rId4"/>
          <a:srcRect l="13747" t="10825" r="15113" b="12969"/>
          <a:stretch>
            <a:fillRect/>
          </a:stretch>
        </p:blipFill>
        <p:spPr>
          <a:xfrm>
            <a:off x="1685925" y="1524000"/>
            <a:ext cx="5986463" cy="48085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8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9" name="Заголовок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ДЦРД «Планета детства» </a:t>
            </a:r>
            <a:b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г</a:t>
            </a: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. </a:t>
            </a: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Солигорск (Беларусь)</a:t>
            </a:r>
            <a:b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340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690688"/>
            <a:ext cx="6343650" cy="43259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1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25" y="1690688"/>
            <a:ext cx="6443663" cy="4832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2" name="Рисунок 5"/>
          <p:cNvPicPr>
            <a:picLocks noChangeAspect="1"/>
          </p:cNvPicPr>
          <p:nvPr/>
        </p:nvPicPr>
        <p:blipFill>
          <a:blip r:embed="rId5"/>
          <a:srcRect t="12291" b="28248"/>
          <a:stretch>
            <a:fillRect/>
          </a:stretch>
        </p:blipFill>
        <p:spPr>
          <a:xfrm>
            <a:off x="1571625" y="1644650"/>
            <a:ext cx="6537325" cy="4864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3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1625" y="1630363"/>
            <a:ext cx="6535738" cy="48783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362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3" name="Заголовок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Посылка в г</a:t>
            </a: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. Солигорск (Беларусь)</a:t>
            </a:r>
            <a:b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536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813" y="1690688"/>
            <a:ext cx="6300787" cy="42814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5" name="Рисунок 4"/>
          <p:cNvPicPr>
            <a:picLocks noChangeAspect="1"/>
          </p:cNvPicPr>
          <p:nvPr/>
        </p:nvPicPr>
        <p:blipFill>
          <a:blip r:embed="rId4"/>
          <a:srcRect b="13947"/>
          <a:stretch>
            <a:fillRect/>
          </a:stretch>
        </p:blipFill>
        <p:spPr>
          <a:xfrm>
            <a:off x="1420813" y="1690688"/>
            <a:ext cx="6300787" cy="42814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6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>
          <a:xfrm>
            <a:off x="0" y="365125"/>
            <a:ext cx="8972550" cy="1325563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МАДОУ № </a:t>
            </a: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6 </a:t>
            </a:r>
            <a:b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г</a:t>
            </a: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. </a:t>
            </a: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Туймазы (Республика Башкортостан)</a:t>
            </a:r>
            <a:b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388" name="Рисунок 3"/>
          <p:cNvPicPr>
            <a:picLocks noChangeAspect="1"/>
          </p:cNvPicPr>
          <p:nvPr/>
        </p:nvPicPr>
        <p:blipFill>
          <a:blip r:embed="rId3"/>
          <a:srcRect l="49822" t="27648" r="23314" b="39002"/>
          <a:stretch>
            <a:fillRect/>
          </a:stretch>
        </p:blipFill>
        <p:spPr>
          <a:xfrm>
            <a:off x="1289050" y="1471613"/>
            <a:ext cx="6550025" cy="4572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10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1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72550" cy="1325563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Посылка в г</a:t>
            </a: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. </a:t>
            </a: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Туймазы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7412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1187450"/>
            <a:ext cx="6581775" cy="4937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4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72550" cy="1325563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Отзыв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436" name="Рисунок 3"/>
          <p:cNvPicPr>
            <a:picLocks noChangeAspect="1"/>
          </p:cNvPicPr>
          <p:nvPr/>
        </p:nvPicPr>
        <p:blipFill>
          <a:blip r:embed="rId3"/>
          <a:srcRect r="17656" b="59011"/>
          <a:stretch>
            <a:fillRect/>
          </a:stretch>
        </p:blipFill>
        <p:spPr>
          <a:xfrm>
            <a:off x="1100138" y="1325563"/>
            <a:ext cx="6450012" cy="45243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7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9025" y="1325563"/>
            <a:ext cx="6445250" cy="48339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8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738" y="1325563"/>
            <a:ext cx="6450012" cy="48339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9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2988" y="1284288"/>
            <a:ext cx="6481762" cy="4876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40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2988" y="1296988"/>
            <a:ext cx="6486525" cy="48625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458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59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Наш уголок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9460" name="Picture 3" descr="F:\пл мишка\мишка\IMG_32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725" y="1393825"/>
            <a:ext cx="6748463" cy="44989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1" name="Picture 8" descr="F:\пл мишка\мишка\IMG_326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4600" y="1409700"/>
            <a:ext cx="6729413" cy="4486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2" name="Picture 9" descr="F:\пл мишка\мишка\IMG_326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8725" y="1393825"/>
            <a:ext cx="6761163" cy="45069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3" name="Picture 10" descr="F:\пл мишка\мишка\IMG_326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4600" y="1379538"/>
            <a:ext cx="6759575" cy="45069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2" name="Рисунок 2"/>
          <p:cNvPicPr>
            <a:picLocks noChangeAspect="1"/>
          </p:cNvPicPr>
          <p:nvPr/>
        </p:nvPicPr>
        <p:blipFill>
          <a:blip r:embed="rId2"/>
          <a:srcRect l="44001" r="14719" b="31217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3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72550" cy="1325563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484" name="Мой фильм каргасок.mp4">
            <a:hlinkClick action="ppaction://media"/>
          </p:cNvPr>
          <p:cNvPicPr>
            <a:picLocks noRot="1" noChangeAspect="1"/>
          </p:cNvPicPr>
          <p:nvPr>
            <a:videoFile r:link="rId4"/>
          </p:nvPr>
        </p:nvPicPr>
        <p:blipFill>
          <a:blip r:embed="rId3"/>
          <a:stretch>
            <a:fillRect/>
          </a:stretch>
        </p:blipFill>
        <p:spPr>
          <a:xfrm>
            <a:off x="0" y="-3175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4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04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4"/>
                  </p:tgtEl>
                </p:cond>
              </p:nextCondLst>
            </p:seq>
            <p:video>
              <p:cMediaNode>
                <p:cTn fill="hold" display="0"/>
                <p:tgtEl>
                  <p:spTgt spid="20484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1506" name="Рисунок 2"/>
          <p:cNvPicPr>
            <a:picLocks noChangeAspect="1"/>
          </p:cNvPicPr>
          <p:nvPr/>
        </p:nvPicPr>
        <p:blipFill>
          <a:blip r:embed="rId2"/>
          <a:srcRect l="7500" r="14719" b="14687"/>
          <a:stretch>
            <a:fillRect/>
          </a:stretch>
        </p:blipFill>
        <p:spPr>
          <a:xfrm>
            <a:off x="0" y="0"/>
            <a:ext cx="9164638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7" name="Заголовок 1"/>
          <p:cNvSpPr>
            <a:spLocks noGrp="1"/>
          </p:cNvSpPr>
          <p:nvPr>
            <p:ph type="title"/>
          </p:nvPr>
        </p:nvSpPr>
        <p:spPr>
          <a:xfrm>
            <a:off x="742950" y="601663"/>
            <a:ext cx="7886700" cy="1325562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 pitchFamily="34" charset="0"/>
                <a:ea typeface="+mj-ea"/>
                <a:cs typeface="+mj-cs"/>
              </a:rPr>
              <a:t>СПАСИБО ЗА ВНИМАНИЕ!</a:t>
            </a: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pull/>
  </p:transition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44</Paragraphs>
  <Slides>20</Slides>
  <Notes>0</Notes>
  <TotalTime>3645</TotalTime>
  <HiddenSlides>0</HiddenSlides>
  <MMClips>0</MMClips>
  <ScaleCrop>0</ScaleCrop>
  <HeadingPairs>
    <vt:vector baseType="variant" size="6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24">
      <vt:lpstr>Arial</vt:lpstr>
      <vt:lpstr>Calibri</vt:lpstr>
      <vt:lpstr>Calibri Light</vt:lpstr>
      <vt:lpstr>Тема Office</vt:lpstr>
      <vt:lpstr>Представление опыта работы по проекту «Плюшевый мишка»</vt:lpstr>
      <vt:lpstr>Суть проекта</vt:lpstr>
      <vt:lpstr>Цель проекта </vt:lpstr>
      <vt:lpstr>Задачи проекта:</vt:lpstr>
      <vt:lpstr>I этап - подготовительный.</vt:lpstr>
      <vt:lpstr>II этап проекта – основной</vt:lpstr>
      <vt:lpstr>МБДОУ  "Пингвинёнок"Мурманская область,г. Снежногорск</vt:lpstr>
      <vt:lpstr>Посылка в г. Снежногорск</vt:lpstr>
      <vt:lpstr>МАДОУ д/с № 20 г. Калининград</vt:lpstr>
      <vt:lpstr>Посылка в г. Калининград</vt:lpstr>
      <vt:lpstr>МАДОУ № 169 г. Кемерово</vt:lpstr>
      <vt:lpstr>Посылка в г. Кемерово</vt:lpstr>
      <vt:lpstr>ДЦРД «Планета детства» г. Солигорск (Беларусь)</vt:lpstr>
      <vt:lpstr>Посылка в г. Солигорск (Беларусь)</vt:lpstr>
      <vt:lpstr>МАДОУ № 6 г. Туймазы (Республика Башкортостан)</vt:lpstr>
      <vt:lpstr>Посылка в г. Туймазы</vt:lpstr>
      <vt:lpstr>Отзыв</vt:lpstr>
      <vt:lpstr>Наш уголок</vt:lpstr>
      <vt:lpstr>PowerPoint Presentation</vt:lpstr>
      <vt:lpstr>СПАСИБО ЗА ВНИМАНИЕ!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Представление опыта работы  по проекту  «Плюшевый мишка»</dc:title>
  <dc:creator>mama</dc:creator>
  <cp:lastModifiedBy>Юля</cp:lastModifiedBy>
  <cp:revision>28</cp:revision>
  <dcterms:created xsi:type="dcterms:W3CDTF">2023-08-19T04:02:17Z</dcterms:created>
  <dcterms:modified xsi:type="dcterms:W3CDTF">2023-10-30T15:18:50Z</dcterms:modified>
</cp:coreProperties>
</file>