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956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618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875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66729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3870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2319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9835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6826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34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064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601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514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689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784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925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648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136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18184-4E3E-43CB-86F8-34839806C5AA}" type="datetimeFigureOut">
              <a:rPr lang="ru-RU" smtClean="0"/>
              <a:t>16.05.2023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7E564-9CD9-4F31-90B9-42CF0F2C7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2421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467" y="318456"/>
            <a:ext cx="10146186" cy="2511835"/>
          </a:xfrm>
        </p:spPr>
        <p:txBody>
          <a:bodyPr/>
          <a:lstStyle/>
          <a:p>
            <a:r>
              <a:rPr lang="ru-RU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Отчёт по самообразованию педагога:</a:t>
            </a:r>
            <a:br>
              <a:rPr lang="ru-RU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ru-RU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«Театральная деятельность, как средство развития всестороннего развития личности дошкольника»</a:t>
            </a:r>
            <a:endParaRPr lang="ru-RU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758811" y="3156702"/>
            <a:ext cx="7275547" cy="2074059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«Театр – это лучшее средство для общения людей, для понимания их сокровенных чувств.</a:t>
            </a:r>
          </a:p>
          <a:p>
            <a:pPr algn="r"/>
            <a:r>
              <a:rPr lang="ru-RU" dirty="0" smtClean="0"/>
              <a:t>Это чудо, способное развивать в ребёнке творческие задатки, стимулировать психические процессы, совершенствовать телесную пластичность, формировать активность…».</a:t>
            </a:r>
          </a:p>
          <a:p>
            <a:pPr algn="r"/>
            <a:r>
              <a:rPr lang="ru-RU" dirty="0" smtClean="0"/>
              <a:t>К.С. Станиславский.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702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7820" y="226142"/>
            <a:ext cx="11582400" cy="64794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1095" y="216310"/>
            <a:ext cx="11742917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Цель работы- </a:t>
            </a:r>
            <a:r>
              <a:rPr lang="ru-RU" sz="2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повышение профессиональных знаний, умений, навыков,</a:t>
            </a:r>
          </a:p>
          <a:p>
            <a:r>
              <a:rPr lang="ru-RU" sz="2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р</a:t>
            </a:r>
            <a:r>
              <a:rPr lang="ru-RU" sz="2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азностороннее развитие способностей дошкольников и повышение их нравственности.</a:t>
            </a:r>
          </a:p>
          <a:p>
            <a:r>
              <a:rPr lang="ru-RU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Поставленные задачи: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Создать условия для развития творческой активности детей в театрализованной деятельности;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Приобщить дошкольников к театральной культуре;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Обеспечить условия для взаимосвязи театрализованной деятельности с другими видами совместной деятельности;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Создать условия для совместной театрализованной деятельности взрослых и детей;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Способствовать самореализации каждого ребёнка через создание благоприятного микроклимата;</a:t>
            </a:r>
          </a:p>
          <a:p>
            <a:pPr algn="just"/>
            <a:r>
              <a:rPr lang="ru-RU" sz="20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endParaRPr lang="ru-RU" sz="2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562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88491"/>
            <a:ext cx="3588774" cy="3686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580" y="88491"/>
            <a:ext cx="3849901" cy="4188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93" y="88491"/>
            <a:ext cx="2801309" cy="3721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787" y="3686573"/>
            <a:ext cx="3632626" cy="3257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592" y="3392129"/>
            <a:ext cx="2936998" cy="3465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9220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958348" cy="3835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348" y="2822641"/>
            <a:ext cx="6110367" cy="4035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669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154"/>
            <a:ext cx="4318662" cy="3903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434" y="88489"/>
            <a:ext cx="7713566" cy="3923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188" y="3882824"/>
            <a:ext cx="7344697" cy="2975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8670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48284" cy="5798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284" y="478991"/>
            <a:ext cx="5643716" cy="6304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4685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89590" cy="3677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885" y="279659"/>
            <a:ext cx="3775741" cy="3117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23169"/>
            <a:ext cx="4795377" cy="3245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832" y="82498"/>
            <a:ext cx="2964118" cy="3362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957" y="3373767"/>
            <a:ext cx="7193545" cy="3544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9710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982929" cy="4345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471" y="2664542"/>
            <a:ext cx="10418529" cy="4193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497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2091" y="2386696"/>
            <a:ext cx="7415980" cy="1959162"/>
          </a:xfrm>
        </p:spPr>
        <p:txBody>
          <a:bodyPr>
            <a:normAutofit/>
          </a:bodyPr>
          <a:lstStyle/>
          <a:p>
            <a:r>
              <a:rPr lang="ru-RU" sz="48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Спасибо за внимание!</a:t>
            </a:r>
            <a:endParaRPr lang="ru-RU" sz="48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222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68</TotalTime>
  <Words>121</Words>
  <Application>Microsoft Office PowerPoint</Application>
  <PresentationFormat>Широкоэкранный</PresentationFormat>
  <Paragraphs>14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</vt:lpstr>
      <vt:lpstr>След самолета</vt:lpstr>
      <vt:lpstr>Отчёт по самообразованию педагога: «Театральная деятельность, как средство развития всестороннего развития личности дошкольника»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2023-05-16T02:24:56Z</dcterms:created>
  <dcterms:modified xsi:type="dcterms:W3CDTF">2023-05-16T03:33:43Z</dcterms:modified>
</cp:coreProperties>
</file>