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D3B"/>
    <a:srgbClr val="268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2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88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19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53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9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05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8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54BF9-3EBF-4E87-AAA0-42376D36AF70}" type="datetimeFigureOut">
              <a:rPr lang="ru-RU" smtClean="0"/>
              <a:t>23.11.2024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9B506-5DD2-4996-9727-D4C830C140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2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9978762186953822257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qsha.ru/ilove/post/zagadki-pro-zhivotnykh-dlia-detei-s-otvetami" TargetMode="External"/><Relationship Id="rId5" Type="http://schemas.openxmlformats.org/officeDocument/2006/relationships/slide" Target="slide2.xml"/><Relationship Id="rId4" Type="http://schemas.openxmlformats.org/officeDocument/2006/relationships/hyperlink" Target="https://learningapps.org/1267275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11511280" y="81280"/>
            <a:ext cx="548640" cy="711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38880" y="2021840"/>
            <a:ext cx="482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ARCO Cyrillic" panose="02000800000000000000" pitchFamily="2" charset="0"/>
              </a:rPr>
              <a:t>22</a:t>
            </a:r>
            <a:r>
              <a:rPr lang="ru-RU" sz="2800" dirty="0" smtClean="0">
                <a:solidFill>
                  <a:schemeClr val="bg1"/>
                </a:solidFill>
                <a:latin typeface="ARCO Cyrillic" panose="02000800000000000000" pitchFamily="2" charset="0"/>
              </a:rPr>
              <a:t> ноября</a:t>
            </a:r>
            <a:r>
              <a:rPr lang="en-US" sz="2800" dirty="0" smtClean="0">
                <a:solidFill>
                  <a:schemeClr val="bg1"/>
                </a:solidFill>
                <a:latin typeface="ARCO Cyrillic" panose="02000800000000000000" pitchFamily="2" charset="0"/>
              </a:rPr>
              <a:t> </a:t>
            </a:r>
            <a:endParaRPr lang="ru-RU" sz="2800" dirty="0">
              <a:solidFill>
                <a:schemeClr val="bg1"/>
              </a:solidFill>
              <a:latin typeface="ARCO Cyrillic" panose="020008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9140" y="2575520"/>
            <a:ext cx="1053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CO Cyrillic" panose="02000800000000000000" pitchFamily="2" charset="0"/>
                <a:hlinkClick r:id="rId3"/>
              </a:rPr>
              <a:t>Видео</a:t>
            </a:r>
            <a:endParaRPr lang="ru-RU" dirty="0">
              <a:solidFill>
                <a:schemeClr val="bg1"/>
              </a:solidFill>
              <a:latin typeface="ARCO Cyrillic" panose="020008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89140" y="3235154"/>
            <a:ext cx="944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CO Cyrillic" panose="02000800000000000000" pitchFamily="2" charset="0"/>
                <a:hlinkClick r:id="rId4"/>
              </a:rPr>
              <a:t>Игра</a:t>
            </a:r>
            <a:r>
              <a:rPr lang="ru-RU" dirty="0" smtClean="0">
                <a:solidFill>
                  <a:schemeClr val="bg1"/>
                </a:solidFill>
                <a:latin typeface="ARCO Cyrillic" panose="02000800000000000000" pitchFamily="2" charset="0"/>
              </a:rPr>
              <a:t>  </a:t>
            </a:r>
            <a:endParaRPr lang="ru-RU" dirty="0">
              <a:solidFill>
                <a:schemeClr val="bg1"/>
              </a:solidFill>
              <a:latin typeface="ARCO Cyrillic" panose="020008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95139" y="254506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CO Cyrillic" panose="02000800000000000000" pitchFamily="2" charset="0"/>
                <a:hlinkClick r:id="rId5" action="ppaction://hlinksldjump"/>
              </a:rPr>
              <a:t>Задания</a:t>
            </a:r>
            <a:r>
              <a:rPr lang="en-US" dirty="0" smtClean="0">
                <a:solidFill>
                  <a:schemeClr val="bg1"/>
                </a:solidFill>
                <a:latin typeface="ARCO Cyrillic" panose="02000800000000000000" pitchFamily="2" charset="0"/>
              </a:rPr>
              <a:t> </a:t>
            </a:r>
            <a:endParaRPr lang="ru-RU" dirty="0">
              <a:solidFill>
                <a:schemeClr val="bg1"/>
              </a:solidFill>
              <a:latin typeface="ARCO Cyrillic" panose="020008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0786" y="3235154"/>
            <a:ext cx="1428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CO Cyrillic" panose="02000800000000000000" pitchFamily="2" charset="0"/>
                <a:hlinkClick r:id="rId6"/>
              </a:rPr>
              <a:t>Загадки</a:t>
            </a:r>
            <a:r>
              <a:rPr lang="en-US" dirty="0" smtClean="0">
                <a:solidFill>
                  <a:schemeClr val="bg1"/>
                </a:solidFill>
                <a:latin typeface="ARCO Cyrillic" panose="02000800000000000000" pitchFamily="2" charset="0"/>
              </a:rPr>
              <a:t> </a:t>
            </a:r>
            <a:endParaRPr lang="ru-RU" dirty="0">
              <a:solidFill>
                <a:schemeClr val="bg1"/>
              </a:solidFill>
              <a:latin typeface="ARCO Cyrillic" panose="020008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1754" y="2664069"/>
            <a:ext cx="257126" cy="25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врон 2"/>
          <p:cNvSpPr/>
          <p:nvPr/>
        </p:nvSpPr>
        <p:spPr>
          <a:xfrm rot="5247338">
            <a:off x="3497414" y="2692966"/>
            <a:ext cx="205256" cy="227690"/>
          </a:xfrm>
          <a:prstGeom prst="chevron">
            <a:avLst>
              <a:gd name="adj" fmla="val 80710"/>
            </a:avLst>
          </a:prstGeom>
          <a:solidFill>
            <a:srgbClr val="278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20241" y="3294658"/>
            <a:ext cx="257126" cy="25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еврон 10"/>
          <p:cNvSpPr/>
          <p:nvPr/>
        </p:nvSpPr>
        <p:spPr>
          <a:xfrm rot="5247338">
            <a:off x="3546175" y="3325601"/>
            <a:ext cx="205256" cy="227690"/>
          </a:xfrm>
          <a:prstGeom prst="chevron">
            <a:avLst>
              <a:gd name="adj" fmla="val 80710"/>
            </a:avLst>
          </a:prstGeom>
          <a:solidFill>
            <a:srgbClr val="278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80469" y="2600658"/>
            <a:ext cx="257126" cy="25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врон 12"/>
          <p:cNvSpPr/>
          <p:nvPr/>
        </p:nvSpPr>
        <p:spPr>
          <a:xfrm rot="5247338">
            <a:off x="6996129" y="2629555"/>
            <a:ext cx="205256" cy="227690"/>
          </a:xfrm>
          <a:prstGeom prst="chevron">
            <a:avLst>
              <a:gd name="adj" fmla="val 80710"/>
            </a:avLst>
          </a:prstGeom>
          <a:solidFill>
            <a:srgbClr val="278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80842" y="3259834"/>
            <a:ext cx="257126" cy="2503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еврон 14"/>
          <p:cNvSpPr/>
          <p:nvPr/>
        </p:nvSpPr>
        <p:spPr>
          <a:xfrm rot="5247338">
            <a:off x="6996130" y="3271151"/>
            <a:ext cx="205256" cy="227690"/>
          </a:xfrm>
          <a:prstGeom prst="chevron">
            <a:avLst>
              <a:gd name="adj" fmla="val 80710"/>
            </a:avLst>
          </a:prstGeom>
          <a:solidFill>
            <a:srgbClr val="278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8" y="0"/>
            <a:ext cx="8405447" cy="6858000"/>
          </a:xfrm>
          <a:prstGeom prst="rect">
            <a:avLst/>
          </a:prstGeom>
        </p:spPr>
      </p:pic>
      <p:sp>
        <p:nvSpPr>
          <p:cNvPr id="5" name="Умножение 4">
            <a:hlinkClick r:id="" action="ppaction://hlinkshowjump?jump=firstslide"/>
          </p:cNvPr>
          <p:cNvSpPr/>
          <p:nvPr/>
        </p:nvSpPr>
        <p:spPr>
          <a:xfrm>
            <a:off x="11511280" y="81280"/>
            <a:ext cx="548640" cy="7112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6</Words>
  <Application>Microsoft Office PowerPoint</Application>
  <PresentationFormat>Широкоэкранный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ARCO Cyrillic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Oksana</cp:lastModifiedBy>
  <cp:revision>7</cp:revision>
  <dcterms:created xsi:type="dcterms:W3CDTF">2024-11-22T15:53:38Z</dcterms:created>
  <dcterms:modified xsi:type="dcterms:W3CDTF">2024-11-23T17:19:50Z</dcterms:modified>
</cp:coreProperties>
</file>