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71" r:id="rId4"/>
    <p:sldId id="264" r:id="rId5"/>
    <p:sldId id="263" r:id="rId6"/>
    <p:sldId id="262" r:id="rId7"/>
    <p:sldId id="266" r:id="rId8"/>
    <p:sldId id="265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87B"/>
    <a:srgbClr val="F16164"/>
    <a:srgbClr val="FEB0A1"/>
    <a:srgbClr val="FCCF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23AD3A-4008-4E09-A3F3-7D5A382A0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A56AD16-F2AC-4984-969E-3B7F7B828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A8C652-FB66-45DF-8D37-7E0F0028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D2E9-3239-4D22-BAC3-0B87506DF5A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47FD4D-0E2A-4A0D-B844-9515F183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8337D2-22CE-473F-ACD6-417ADE69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DB3-5573-439B-AB59-994BF0C7E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16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07C6DD-E8CB-4BEB-A5CB-9F043E38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12FEDD4-4130-4D90-B441-A1128EFFF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EE0615-9D7D-44BA-A7A6-9B425870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D2E9-3239-4D22-BAC3-0B87506DF5A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F1FE30-AA42-49AA-ABFA-11673E23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59BACD-4E33-41A7-8611-42FEF448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DB3-5573-439B-AB59-994BF0C7E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026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E6CCBC2-B96F-47EE-BC59-47CA185E2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7DBD6E-EF42-4FB8-96AF-2B9CD178C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BFB14E-F694-4645-9379-9D0A0734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D2E9-3239-4D22-BAC3-0B87506DF5A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CEF501-F274-444E-84DC-EC35E21D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B0BA1D-52C7-48F3-BB8E-7D99DEDD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DB3-5573-439B-AB59-994BF0C7E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051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94A2EE-337C-4AEC-B715-9A10BC6A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E2E091-0FCC-4ED7-9352-3A3F7E51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7755E-581B-4BBC-9664-A30B5AB0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D2E9-3239-4D22-BAC3-0B87506DF5A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3AC5759-A9BC-4DCF-A9B9-C0A32CF5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85E5FE-EBBF-4578-8F13-5CA3646F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DB3-5573-439B-AB59-994BF0C7E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975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4C0CF5-200F-4C31-9C61-95774DFF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B9499DB-58E3-49A0-B2A2-EC45762C3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647E5B-0748-4EF0-97FC-7B093D3C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D2E9-3239-4D22-BAC3-0B87506DF5A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21145A-3FB9-459E-9AB2-8D52CCB5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0CD276-4B0E-40DB-81A4-4D94171F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DB3-5573-439B-AB59-994BF0C7E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20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1C47CB-0396-4276-9B65-5D4BCA42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384EB5-D56B-4B85-BEE2-73BB15543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ABDA7B0-7C06-4638-9478-5835996AC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5C1A9AE-3D1A-4EBF-ACBF-6021CBE9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D2E9-3239-4D22-BAC3-0B87506DF5A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6401886-78C9-46A4-B050-90258243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A879211-81C0-467E-9F83-0F09CAC8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DB3-5573-439B-AB59-994BF0C7E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229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B84F4A-454F-41D1-9456-9858BA1F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B3346E-73AD-4264-8C1E-F9902EA67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AA5E997-E78E-423E-879E-230C46FFE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F4DCDF2-5A22-453C-9F5D-64D54A771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D411796-F699-47DA-978D-0608B58C4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AA74F0F-E7C4-47FD-8C7F-DD52C482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D2E9-3239-4D22-BAC3-0B87506DF5A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0E52AAE-243E-4714-97F7-26C0D245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0FC592A-9266-48BC-B39A-421D82DD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DB3-5573-439B-AB59-994BF0C7E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315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8AEA24-56D4-4203-A2CC-4655888E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73590E0-C220-493E-9E47-B660A3B6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D2E9-3239-4D22-BAC3-0B87506DF5A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36F45A5-9DE0-4572-ADAC-D01D4254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4EC333A-FFE6-4FE5-AD79-6F7EB294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DB3-5573-439B-AB59-994BF0C7E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721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8A906E6-4589-4321-A2C4-D231F542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D2E9-3239-4D22-BAC3-0B87506DF5A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C68AACD-7826-4BCB-8E3C-D0093708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7379BFD-0F0D-4439-9CEC-23721762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DB3-5573-439B-AB59-994BF0C7E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852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5D9B7F-0616-4D76-A73A-68A4A205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3378F2-0CAE-4F48-9C55-6DB6D5F2C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F148F53-53BA-46AD-AA99-A210DADA1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2C0953-60B5-43B4-A2F2-B9F5D066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D2E9-3239-4D22-BAC3-0B87506DF5A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123D62-DD7D-4C40-8E40-1A9330F4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E08EAA-EAB3-427D-AD7F-E6A80AED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DB3-5573-439B-AB59-994BF0C7E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043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4B728-D9D1-4CBC-9690-0795630B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CAC2C60-89D2-4506-8937-9C20691A2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6971273-EC0A-44CB-BA64-D53F01CA4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823A01C-873C-4C1A-8379-4A0BBAB9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D2E9-3239-4D22-BAC3-0B87506DF5A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A572F3A-E12D-48ED-AB5C-E865D91B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0A0C644-5FDD-4AE6-8453-3F90F833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DB3-5573-439B-AB59-994BF0C7E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016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2432BD-A227-43E6-BCEA-35F51C8E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79515D9-543D-4873-BD59-CDCB772E4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3859E7-A128-4794-9466-CF6FBA9F5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4D2E9-3239-4D22-BAC3-0B87506DF5A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D72D9F-6D2D-4F6C-912D-0366BA025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3A9355-4C3E-4B41-8576-276844413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E1DB3-5573-439B-AB59-994BF0C7E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038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79A900D-117C-446B-A6F9-6601BB87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4" y="0"/>
            <a:ext cx="12228128" cy="68783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79A900D-117C-446B-A6F9-6601BB87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4" y="0"/>
            <a:ext cx="12228128" cy="68783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9AF2356-3F7B-442F-9D01-3568F8E05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66" y="20322"/>
            <a:ext cx="97220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00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79A900D-117C-446B-A6F9-6601BB87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128" cy="68783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886724"/>
            <a:ext cx="122281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16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МЫ РАЗВЕСИМ </a:t>
            </a:r>
          </a:p>
          <a:p>
            <a:pPr algn="ctr"/>
            <a:r>
              <a:rPr lang="ru-RU" sz="4400" b="1" dirty="0">
                <a:solidFill>
                  <a:srgbClr val="F16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ОБЪЯВЛЕНИЯ?</a:t>
            </a:r>
          </a:p>
          <a:p>
            <a:pPr algn="ctr"/>
            <a:endParaRPr lang="ru-RU" sz="4400" b="1" dirty="0">
              <a:solidFill>
                <a:srgbClr val="F161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3600" b="1" dirty="0">
                <a:solidFill>
                  <a:srgbClr val="F16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заведующего</a:t>
            </a:r>
          </a:p>
          <a:p>
            <a:pPr marL="342900" indent="-342900" algn="ctr">
              <a:buAutoNum type="arabicPeriod"/>
            </a:pPr>
            <a:r>
              <a:rPr lang="ru-RU" sz="3600" b="1" dirty="0">
                <a:solidFill>
                  <a:srgbClr val="F16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</a:t>
            </a:r>
          </a:p>
          <a:p>
            <a:pPr marL="342900" indent="-342900" algn="ctr">
              <a:buAutoNum type="arabicPeriod"/>
            </a:pPr>
            <a:r>
              <a:rPr lang="ru-RU" sz="3600" b="1" dirty="0">
                <a:solidFill>
                  <a:srgbClr val="F16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вход в детский сад</a:t>
            </a:r>
          </a:p>
          <a:p>
            <a:pPr marL="342900" indent="-342900" algn="ctr">
              <a:buAutoNum type="arabicPeriod"/>
            </a:pPr>
            <a:r>
              <a:rPr lang="ru-RU" sz="3600" b="1" dirty="0">
                <a:solidFill>
                  <a:srgbClr val="F16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Кухня</a:t>
            </a:r>
          </a:p>
          <a:p>
            <a:pPr marL="342900" indent="-342900" algn="ctr">
              <a:buAutoNum type="arabicPeriod"/>
            </a:pPr>
            <a:endParaRPr lang="ru-RU" sz="3600" b="1" dirty="0">
              <a:solidFill>
                <a:srgbClr val="F161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79A900D-117C-446B-A6F9-6601BB87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128" cy="68783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7905F5-A9D1-4957-B5B2-347E9C9B0CB8}"/>
              </a:ext>
            </a:extLst>
          </p:cNvPr>
          <p:cNvSpPr txBox="1"/>
          <p:nvPr/>
        </p:nvSpPr>
        <p:spPr>
          <a:xfrm>
            <a:off x="3652072" y="416974"/>
            <a:ext cx="491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Bookman Old Style" panose="02050604050505020204" pitchFamily="18" charset="0"/>
              </a:rPr>
              <a:t>Информирует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976394-FD5B-4DDC-9573-BDCB7499173C}"/>
              </a:ext>
            </a:extLst>
          </p:cNvPr>
          <p:cNvSpPr txBox="1"/>
          <p:nvPr/>
        </p:nvSpPr>
        <p:spPr>
          <a:xfrm>
            <a:off x="3985417" y="2635068"/>
            <a:ext cx="430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Bookman Old Style" panose="02050604050505020204" pitchFamily="18" charset="0"/>
              </a:rPr>
              <a:t>Напоминает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43C780D-2CDE-44BF-A281-1707BF6613EA}"/>
              </a:ext>
            </a:extLst>
          </p:cNvPr>
          <p:cNvSpPr txBox="1"/>
          <p:nvPr/>
        </p:nvSpPr>
        <p:spPr>
          <a:xfrm>
            <a:off x="4167963" y="4820997"/>
            <a:ext cx="4316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Bookman Old Style" panose="02050604050505020204" pitchFamily="18" charset="0"/>
              </a:rPr>
              <a:t>Уговаривает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0882E52-18CE-4456-98C1-B7C774D4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9925">
            <a:off x="4101838" y="1403709"/>
            <a:ext cx="4467604" cy="507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7E799D60-6241-47E8-866A-75F1CE6E0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86" t="30402" b="35206"/>
          <a:stretch/>
        </p:blipFill>
        <p:spPr bwMode="auto">
          <a:xfrm>
            <a:off x="4477999" y="3402419"/>
            <a:ext cx="4136566" cy="609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BB4AB2F5-FB77-4BAF-A201-BF7B3BA0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271">
            <a:off x="4537349" y="4322574"/>
            <a:ext cx="3561570" cy="356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37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79A900D-117C-446B-A6F9-6601BB87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4" y="0"/>
            <a:ext cx="12228128" cy="68783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7905F5-A9D1-4957-B5B2-347E9C9B0CB8}"/>
              </a:ext>
            </a:extLst>
          </p:cNvPr>
          <p:cNvSpPr txBox="1"/>
          <p:nvPr/>
        </p:nvSpPr>
        <p:spPr>
          <a:xfrm>
            <a:off x="462305" y="523300"/>
            <a:ext cx="261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Bookman Old Style" panose="02050604050505020204" pitchFamily="18" charset="0"/>
              </a:rPr>
              <a:t>Информирует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976394-FD5B-4DDC-9573-BDCB7499173C}"/>
              </a:ext>
            </a:extLst>
          </p:cNvPr>
          <p:cNvSpPr txBox="1"/>
          <p:nvPr/>
        </p:nvSpPr>
        <p:spPr>
          <a:xfrm>
            <a:off x="540469" y="2954045"/>
            <a:ext cx="237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Bookman Old Style" panose="02050604050505020204" pitchFamily="18" charset="0"/>
              </a:rPr>
              <a:t>Напоминает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43C780D-2CDE-44BF-A281-1707BF6613EA}"/>
              </a:ext>
            </a:extLst>
          </p:cNvPr>
          <p:cNvSpPr txBox="1"/>
          <p:nvPr/>
        </p:nvSpPr>
        <p:spPr>
          <a:xfrm>
            <a:off x="459863" y="5097443"/>
            <a:ext cx="254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Уговаривает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0882E52-18CE-4456-98C1-B7C774D4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9925">
            <a:off x="648093" y="1141109"/>
            <a:ext cx="2160000" cy="315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7E799D60-6241-47E8-866A-75F1CE6E0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86" t="30402" b="35206"/>
          <a:stretch/>
        </p:blipFill>
        <p:spPr bwMode="auto">
          <a:xfrm>
            <a:off x="691718" y="3459847"/>
            <a:ext cx="2160000" cy="318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BB4AB2F5-FB77-4BAF-A201-BF7B3BA0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271">
            <a:off x="802158" y="4783304"/>
            <a:ext cx="1851870" cy="1851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52CD00D-42F5-4F17-8B99-DBD56CA308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43" t="45697" r="81958" b="30619"/>
          <a:stretch/>
        </p:blipFill>
        <p:spPr>
          <a:xfrm>
            <a:off x="4700648" y="260571"/>
            <a:ext cx="2160000" cy="24923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FEC1A60-09D1-4EB5-9C30-AD9C695C6D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0" t="68680" r="81156" b="7931"/>
          <a:stretch/>
        </p:blipFill>
        <p:spPr>
          <a:xfrm>
            <a:off x="9710096" y="165119"/>
            <a:ext cx="2160000" cy="22675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22FB8FB-A908-413F-844A-58770D27F6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72" t="45171" r="68214" b="31496"/>
          <a:stretch/>
        </p:blipFill>
        <p:spPr>
          <a:xfrm>
            <a:off x="4792618" y="3773852"/>
            <a:ext cx="2160000" cy="24345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D7441CD-3CB5-4D94-B93A-3345C0221C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42" t="46223" r="53786" b="30913"/>
          <a:stretch/>
        </p:blipFill>
        <p:spPr>
          <a:xfrm>
            <a:off x="7200616" y="4319164"/>
            <a:ext cx="2160000" cy="23073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45FCC43-6A5C-402F-8D99-29A37527A0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43" t="69030" r="52611" b="7931"/>
          <a:stretch/>
        </p:blipFill>
        <p:spPr>
          <a:xfrm>
            <a:off x="7166954" y="1385157"/>
            <a:ext cx="2375248" cy="23886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6A6C6FD-438A-4EA0-8A94-150B0C34A2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42" t="68154" r="67413" b="7931"/>
          <a:stretch/>
        </p:blipFill>
        <p:spPr>
          <a:xfrm>
            <a:off x="9756539" y="3856183"/>
            <a:ext cx="2160000" cy="2318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37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675E-6 -3.47907E-6 C -0.01276 0.00093 -0.02174 0.00347 -0.03333 0.00787 C -0.03684 0.01203 -0.04101 0.0155 -0.04531 0.01805 C -0.05194 0.02869 -0.04478 0.01874 -0.05142 0.02452 C -0.05338 0.02637 -0.05728 0.03077 -0.05728 0.031 C -0.06457 0.04858 -0.05325 0.02175 -0.06236 0.04095 C -0.06379 0.04395 -0.06639 0.05066 -0.06639 0.05089 C -0.06861 0.06408 -0.066 0.05043 -0.06939 0.062 C -0.0716 0.06894 -0.07147 0.07657 -0.07433 0.08305 C -0.07694 0.09577 -0.07798 0.10872 -0.08045 0.12075 C -0.0811 0.12977 -0.08254 0.13833 -0.08345 0.14689 C -0.08254 0.1728 -0.08136 0.2001 -0.07238 0.22207 C -0.07004 0.2415 -0.06392 0.25839 -0.05728 0.27435 C -0.05663 0.27597 -0.05689 0.27782 -0.05624 0.27944 C -0.05559 0.28152 -0.05429 0.28245 -0.05338 0.28453 C -0.05194 0.28754 -0.05051 0.29077 -0.04934 0.29424 C -0.04622 0.30442 -0.04426 0.31553 -0.04023 0.32524 C -0.03919 0.33912 -0.03828 0.34259 -0.04023 0.35786 C -0.04283 0.37937 -0.06366 0.39001 -0.07538 0.39047 C -0.09412 0.39163 -0.11287 0.39186 -0.13161 0.39232 C -0.13539 0.39371 -0.13916 0.39371 -0.14268 0.39556 C -0.14801 0.39811 -0.15218 0.40551 -0.15778 0.40852 C -0.16246 0.42054 -0.16442 0.42425 -0.16585 0.43813 C -0.16559 0.44969 -0.16572 0.46126 -0.16481 0.47236 C -0.16468 0.47421 -0.16324 0.4756 -0.16272 0.47722 C -0.16012 0.48763 -0.15856 0.49387 -0.15465 0.50336 C -0.15283 0.50798 -0.14814 0.52788 -0.14671 0.53459 C -0.14697 0.54384 -0.1471 0.55309 -0.14775 0.56258 C -0.14814 0.56975 -0.15023 0.57206 -0.15283 0.57854 C -0.15778 0.5908 -0.15934 0.6063 -0.16884 0.61138 C -0.17353 0.61647 -0.1803 0.62087 -0.18589 0.62272 C -0.19331 0.62226 -0.20073 0.62318 -0.20802 0.62133 C -0.20985 0.62087 -0.21063 0.61092 -0.21102 0.60977 C -0.21154 0.60653 -0.21297 0.59982 -0.21297 0.60028 C -0.2118 0.5901 -0.21362 0.59195 -0.20893 0.59195 " pathEditMode="relative" rAng="0" ptsTypes="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3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7081E-7 -2.07957E-6 C -0.00468 0.00208 -0.00833 0.00648 -0.01262 0.00971 C -0.01471 0.01133 -0.01692 0.0118 -0.019 0.01295 C -0.02278 0.01781 -0.02733 0.01989 -0.03163 0.02267 C -0.03957 0.02799 -0.04361 0.03354 -0.05233 0.03539 C -0.06626 0.04372 -0.05779 0.03955 -0.08578 0.04025 C -0.12614 0.04117 -0.16649 0.0414 -0.20684 0.04187 C -0.21153 0.04395 -0.21479 0.0495 -0.21947 0.05158 C -0.22624 0.05899 -0.21713 0.04973 -0.22676 0.05621 C -0.23067 0.05875 -0.23223 0.06107 -0.23665 0.06269 C -0.24056 0.06616 -0.24407 0.06754 -0.24837 0.06916 C -0.27193 0.06801 -0.2925 0.06893 -0.31346 0.05158 C -0.31437 0.04996 -0.31515 0.04811 -0.31619 0.04673 C -0.31723 0.04534 -0.31879 0.04511 -0.31984 0.04349 C -0.32062 0.04233 -0.32075 0.04002 -0.32153 0.03863 C -0.32322 0.03562 -0.32517 0.03308 -0.327 0.03053 C -0.32869 0.02822 -0.33246 0.02429 -0.33246 0.02429 C -0.33442 0.0192 -0.33715 0.01527 -0.33871 0.00971 C -0.34379 -0.00833 -0.346 -0.02984 -0.34782 -0.04974 C -0.34717 -0.07102 -0.34769 -0.08443 -0.34145 -0.10109 C -0.34249 -0.13856 -0.34262 -0.18182 -0.36592 -0.1957 C -0.37047 -0.20125 -0.37464 -0.20541 -0.38037 -0.20541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8E-6 1.69558E-6 C -0.00534 0.00139 -0.00794 0.00231 -0.01263 0.00624 C -0.01432 0.00925 -0.01653 0.0111 -0.0181 0.01434 C -0.02044 0.01943 -0.02096 0.02776 -0.02265 0.03354 C -0.0233 0.04094 -0.02434 0.04742 -0.02526 0.05459 C -0.02604 0.0694 -0.02721 0.07842 -0.0289 0.09299 C -0.02916 0.09577 -0.02929 0.09854 -0.02981 0.10109 C -0.03046 0.10432 -0.03163 0.11057 -0.03163 0.11057 C -0.03189 0.13046 -0.02799 0.17788 -0.0371 0.20217 C -0.03879 0.21698 -0.04374 0.23618 -0.04882 0.24867 C -0.05389 0.26093 -0.0496 0.24381 -0.05506 0.26324 C -0.0565 0.26833 -0.05689 0.27435 -0.05871 0.2792 C -0.06027 0.28314 -0.06131 0.28591 -0.06235 0.29054 C -0.06431 0.29979 -0.06535 0.30881 -0.06782 0.31783 C -0.07043 0.32686 -0.06951 0.33865 -0.07316 0.34675 C -0.07472 0.35022 -0.0768 0.35299 -0.07863 0.35623 C -0.07967 0.35808 -0.08019 0.36109 -0.08136 0.36271 C -0.08396 0.36641 -0.08748 0.3678 -0.09034 0.37081 C -0.09256 0.37659 -0.09438 0.37636 -0.09763 0.38029 C -0.09828 0.38191 -0.09854 0.38399 -0.09945 0.38515 C -0.10115 0.38723 -0.1113 0.39394 -0.11299 0.39486 C -0.1169 0.39718 -0.12002 0.40203 -0.1238 0.40435 C -0.12965 0.40805 -0.13603 0.40897 -0.14189 0.41244 C -0.15608 0.41198 -0.17027 0.41244 -0.18433 0.41082 C -0.18628 0.41059 -0.19123 0.40412 -0.19331 0.40296 C -0.19565 0.40157 -0.2006 0.39972 -0.2006 0.39972 C -0.20711 0.39209 -0.21479 0.3863 -0.22221 0.38191 C -0.22677 0.37913 -0.2295 0.37196 -0.23405 0.36919 C -0.25723 0.33726 -0.28795 0.31783 -0.31711 0.31298 C -0.32479 0.30627 -0.31646 0.31251 -0.32973 0.30812 C -0.33767 0.30534 -0.34509 0.30164 -0.35329 0.30002 C -0.35915 0.29725 -0.36332 0.29493 -0.36957 0.29378 C -0.39664 0.27388 -0.37425 0.28915 -0.44806 0.29216 C -0.4534 0.29239 -0.45913 0.29632 -0.46433 0.2984 C -0.46733 0.29956 -0.47345 0.30164 -0.47345 0.30164 C -0.47722 0.30511 -0.48074 0.30881 -0.48425 0.31298 C -0.48672 0.31945 -0.48881 0.32778 -0.49232 0.33218 C -0.49531 0.34027 -0.49688 0.34467 -0.50143 0.34999 C -0.50404 0.3567 -0.50612 0.35808 -0.51042 0.36109 C -0.51497 0.36919 -0.52226 0.37335 -0.5276 0.38191 C -0.52968 0.38515 -0.53502 0.39509 -0.53749 0.39972 C -0.54114 0.40643 -0.54153 0.41221 -0.54569 0.4173 C -0.54791 0.42308 -0.55194 0.43026 -0.55376 0.4365 C -0.5552 0.44136 -0.55572 0.4483 -0.55741 0.45269 C -0.56157 0.46357 -0.55884 0.45107 -0.56196 0.46218 C -0.56392 0.46912 -0.56483 0.47675 -0.5673 0.48323 C -0.56847 0.49109 -0.56938 0.49896 -0.57186 0.50567 C -0.57355 0.51723 -0.57147 0.50705 -0.57641 0.51839 C -0.5798 0.52602 -0.57967 0.53181 -0.58448 0.53458 C -0.58787 0.54013 -0.59099 0.54684 -0.59529 0.54892 C -0.59932 0.55378 -0.60284 0.55818 -0.60713 0.56188 C -0.60805 0.56627 -0.60948 0.57136 -0.60713 0.57622 C -0.60609 0.5783 -0.60401 0.57714 -0.60258 0.57784 C -0.59555 0.58131 -0.59919 0.58108 -0.5962 0.58108 " pathEditMode="relative" ptsTypes="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7571E-6 -5.43604E-7 C -0.01406 -0.00416 -0.00716 -0.00254 -0.02083 -0.00485 C -0.02656 -0.00832 -0.03216 -0.01203 -0.03801 -0.01457 C -0.04609 -0.02382 -0.03268 -0.00925 -0.04609 -0.0192 C -0.04817 -0.02058 -0.05155 -0.02567 -0.05155 -0.02567 C -0.05845 -0.04418 -0.07199 -0.05089 -0.08136 -0.0643 C -0.08774 -0.07356 -0.09269 -0.08674 -0.09946 -0.09484 C -0.10167 -0.10108 -0.10544 -0.10687 -0.10935 -0.10918 C -0.11339 -0.11635 -0.11807 -0.11982 -0.12289 -0.12514 C -0.12692 -0.12954 -0.13018 -0.13439 -0.13369 -0.13971 C -0.13747 -0.14527 -0.14007 -0.15336 -0.1428 -0.16053 C -0.14346 -0.16215 -0.14463 -0.16539 -0.14463 -0.16539 C -0.14554 -0.17141 -0.14996 -0.18135 -0.14996 -0.18135 C -0.15101 -0.18899 -0.1527 -0.19269 -0.15543 -0.19916 C -0.15817 -0.21813 -0.1622 -0.23641 -0.16533 -0.25514 C -0.16689 -0.26463 -0.16806 -0.27481 -0.16988 -0.28406 C -0.17053 -0.32223 -0.16871 -0.325 -0.1717 -0.34837 C -0.17691 -0.38954 -0.19982 -0.43858 -0.22312 -0.44945 C -0.22885 -0.44899 -0.23458 -0.44922 -0.24031 -0.44783 C -0.24135 -0.4476 -0.242 -0.44413 -0.24304 -0.4446 C -0.24395 -0.44506 -0.24369 -0.44783 -0.24395 -0.44945 C -0.24369 -0.45477 -0.24304 -0.46565 -0.24304 -0.46565 " pathEditMode="relative" ptsTypes="fffffff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5176E-6 6.06061E-6 C -0.00598 -0.00416 -0.00846 -0.00485 -0.01536 -0.00624 C -0.02538 -0.01063 -0.03579 -0.01572 -0.04517 -0.02405 C -0.04998 -0.02821 -0.05441 -0.03377 -0.05962 -0.03677 C -0.06313 -0.04302 -0.06639 -0.04973 -0.0686 -0.05759 C -0.06834 -0.07263 -0.06821 -0.08766 -0.06769 -0.1027 C -0.06652 -0.13532 -0.06587 -0.18089 -0.08305 -0.20217 C -0.08747 -0.21373 -0.09385 -0.21628 -0.10114 -0.21813 C -0.12262 -0.23085 -0.17313 -0.22299 -0.17612 -0.22299 C -0.18432 -0.22784 -0.18888 -0.23802 -0.19604 -0.24542 C -0.19799 -0.24751 -0.19942 -0.25074 -0.20151 -0.2519 C -0.20776 -0.2556 -0.20502 -0.25398 -0.20958 -0.25676 C -0.21062 -0.25745 -0.21127 -0.25954 -0.21231 -0.26 C -0.21817 -0.26277 -0.22676 -0.26486 -0.23301 -0.26647 C -0.24056 -0.26601 -0.24811 -0.26578 -0.25566 -0.26486 C -0.26243 -0.26393 -0.26959 -0.25884 -0.27649 -0.25676 C -0.2774 -0.2563 -0.27831 -0.25583 -0.27909 -0.25514 C -0.28 -0.25421 -0.28078 -0.2526 -0.28182 -0.2519 C -0.28534 -0.24959 -0.28846 -0.24959 -0.29172 -0.24704 C -0.29419 -0.24519 -0.2964 -0.24242 -0.29901 -0.2408 C -0.30148 -0.23941 -0.30734 -0.2371 -0.30981 -0.23432 C -0.31697 -0.22576 -0.3283 -0.22044 -0.33689 -0.21813 C -0.35498 -0.2061 -0.36813 -0.2142 -0.39117 -0.21512 C -0.40054 -0.21929 -0.40887 -0.22946 -0.41734 -0.23756 C -0.4202 -0.24034 -0.42241 -0.24566 -0.42554 -0.24704 C -0.43491 -0.25144 -0.42788 -0.24866 -0.44715 -0.24866 " pathEditMode="relative" ptsTypes="fffffffffffffffffffffffff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1 -0.06939 C -0.09841 -0.07402 -0.09854 -0.08212 -0.10258 -0.08697 C -0.10596 -0.09114 -0.11403 -0.09692 -0.11794 -0.09831 C -0.13187 -0.11057 -0.14671 -0.12213 -0.1622 -0.1256 C -0.16936 -0.13185 -0.16389 -0.12815 -0.17665 -0.13046 C -0.18107 -0.13139 -0.18706 -0.13648 -0.19123 -0.13671 C -0.21023 -0.13717 -0.22911 -0.13786 -0.24811 -0.13833 C -0.26503 -0.14619 -0.28261 -0.14989 -0.29862 -0.16238 C -0.30148 -0.1647 -0.305 -0.16447 -0.30773 -0.16724 C -0.31307 -0.17256 -0.31697 -0.18066 -0.32218 -0.18644 C -0.32504 -0.19685 -0.33038 -0.20125 -0.33572 -0.20749 C -0.34444 -0.2179 -0.35472 -0.22415 -0.36462 -0.22993 C -0.37607 -0.23664 -0.36397 -0.2297 -0.37178 -0.23641 C -0.3749 -0.23918 -0.38193 -0.24265 -0.38545 -0.24427 C -0.39313 -0.25144 -0.40055 -0.25191 -0.40888 -0.25561 C -0.41903 -0.26023 -0.42944 -0.2637 -0.4396 -0.26833 C -0.4547 -0.26787 -0.46967 -0.26764 -0.48477 -0.26671 C -0.49284 -0.26625 -0.48607 -0.26509 -0.49284 -0.26208 C -0.50677 -0.25607 -0.52187 -0.25006 -0.53619 -0.24751 C -0.54231 -0.24219 -0.54855 -0.23525 -0.55519 -0.23317 C -0.55819 -0.2297 -0.56092 -0.22715 -0.56431 -0.22507 C -0.56652 -0.21929 -0.56834 -0.21906 -0.57147 -0.21536 C -0.57173 -0.21328 -0.57264 -0.2024 -0.57329 -0.1994 C -0.57693 -0.18459 -0.57368 -0.20402 -0.57602 -0.18968 C -0.57693 -0.18436 -0.57875 -0.17372 -0.57875 -0.17372 C -0.57954 -0.1647 -0.58019 -0.15545 -0.58136 -0.14642 C -0.58188 -0.14203 -0.58318 -0.13347 -0.58318 -0.13347 C -0.58344 -0.12283 -0.58344 -0.11219 -0.58409 -0.10155 C -0.58526 -0.08304 -0.59464 -0.06986 -0.60219 -0.05968 C -0.60661 -0.05366 -0.61039 -0.04372 -0.61572 -0.04048 C -0.61963 -0.0266 -0.61507 -0.04002 -0.62028 -0.03076 C -0.62353 -0.02498 -0.62588 -0.01758 -0.62926 -0.01156 C -0.62952 -0.00948 -0.62965 -0.00717 -0.63017 -0.00509 C -0.63056 -0.00324 -0.63174 -0.00208 -0.632 -0.00023 C -0.63265 0.00324 -0.63252 0.00717 -0.63291 0.01087 C -0.63304 0.01249 -0.63356 0.01411 -0.63382 0.01573 C -0.63356 0.03077 -0.63343 0.04557 -0.63291 0.06061 C -0.63265 0.06755 -0.63304 0.06709 -0.63108 0.06709 " pathEditMode="relative" ptsTypes="fffffffffffffffffffffffffffffffffffff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79A900D-117C-446B-A6F9-6601BB87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4" y="0"/>
            <a:ext cx="12228128" cy="68783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315DBA-AF5D-439B-9B85-034BFFF0C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33" y="0"/>
            <a:ext cx="884161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41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79A900D-117C-446B-A6F9-6601BB87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4" y="0"/>
            <a:ext cx="12228128" cy="68783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EB01DDA-56B3-4B79-BD02-5818969D3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07" y="0"/>
            <a:ext cx="911694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80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79A900D-117C-446B-A6F9-6601BB87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4" y="0"/>
            <a:ext cx="12228128" cy="68783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A04BA61-EAA5-4DF8-A131-40FD79590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96" y="0"/>
            <a:ext cx="1006577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98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79A900D-117C-446B-A6F9-6601BB87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4" y="0"/>
            <a:ext cx="12228128" cy="68783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7B01AD-E6E3-445E-88F1-F7D3856C01D4}"/>
              </a:ext>
            </a:extLst>
          </p:cNvPr>
          <p:cNvSpPr txBox="1"/>
          <p:nvPr/>
        </p:nvSpPr>
        <p:spPr>
          <a:xfrm>
            <a:off x="1965961" y="0"/>
            <a:ext cx="8839199" cy="6751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F7F6EC-8811-4E65-BD54-2EED3B50D3DE}"/>
              </a:ext>
            </a:extLst>
          </p:cNvPr>
          <p:cNvSpPr txBox="1"/>
          <p:nvPr/>
        </p:nvSpPr>
        <p:spPr>
          <a:xfrm>
            <a:off x="2971800" y="259080"/>
            <a:ext cx="649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98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КАРТИНКУ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65D0417-A691-4A20-AA9F-D74061930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73" y="1226046"/>
            <a:ext cx="3485147" cy="2514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A32D7EB-2CC5-430A-A7DD-82657B233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92" y="1370908"/>
            <a:ext cx="3485147" cy="22393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ADDAB22-CC7F-4BE6-9FE2-E6C1987F2E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6513">
            <a:off x="8857937" y="1049164"/>
            <a:ext cx="1463012" cy="9428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7E9D847-4849-4329-A726-079F52F456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43" y="3558263"/>
            <a:ext cx="2890195" cy="32565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C24A0C3-FF62-4994-98F8-4675504CE8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156">
            <a:off x="2148892" y="5163634"/>
            <a:ext cx="1684535" cy="6496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1B3DD38-EFBB-4C28-B0B9-B7A129D627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52" y="3811821"/>
            <a:ext cx="4255880" cy="28347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6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79A900D-117C-446B-A6F9-6601BB87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4" y="0"/>
            <a:ext cx="12228128" cy="68783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EEAC3C-6972-4CBA-AEA0-6CEF2592E79C}"/>
              </a:ext>
            </a:extLst>
          </p:cNvPr>
          <p:cNvSpPr txBox="1"/>
          <p:nvPr/>
        </p:nvSpPr>
        <p:spPr>
          <a:xfrm>
            <a:off x="872525" y="337626"/>
            <a:ext cx="988246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16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НАПИШЕМ ЦЕНУ И ГДЕ КУПИТЬ</a:t>
            </a:r>
          </a:p>
          <a:p>
            <a:pPr algn="just"/>
            <a:r>
              <a:rPr lang="ru-RU" sz="15000" b="1" dirty="0">
                <a:solidFill>
                  <a:srgbClr val="F16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=  1</a:t>
            </a:r>
          </a:p>
          <a:p>
            <a:pPr algn="ctr"/>
            <a:r>
              <a:rPr lang="ru-RU" sz="3600" b="1" dirty="0">
                <a:solidFill>
                  <a:srgbClr val="F16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ПО АДРЕСУ:</a:t>
            </a:r>
          </a:p>
          <a:p>
            <a:pPr algn="just"/>
            <a:r>
              <a:rPr lang="ru-RU" sz="3600" b="1" dirty="0">
                <a:solidFill>
                  <a:srgbClr val="F16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«Сладкоежка», улица </a:t>
            </a:r>
            <a:r>
              <a:rPr lang="ru-RU" sz="3600" b="1" dirty="0" err="1">
                <a:solidFill>
                  <a:srgbClr val="F16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Лугинецкая</a:t>
            </a:r>
            <a:r>
              <a:rPr lang="ru-RU" sz="3600" b="1" dirty="0">
                <a:solidFill>
                  <a:srgbClr val="F16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34</a:t>
            </a:r>
          </a:p>
          <a:p>
            <a:pPr algn="just"/>
            <a:r>
              <a:rPr lang="ru-RU" sz="3600" b="1" dirty="0">
                <a:solidFill>
                  <a:srgbClr val="F16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Продавец: Светлана</a:t>
            </a:r>
          </a:p>
          <a:p>
            <a:pPr algn="ctr"/>
            <a:endParaRPr lang="ru-RU" sz="5400" b="1" dirty="0">
              <a:solidFill>
                <a:srgbClr val="F161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BFC83E4-2AF5-499F-B914-D871A1EA3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294">
            <a:off x="2054580" y="2356374"/>
            <a:ext cx="2787748" cy="18468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794C0E-BD6A-458F-A70A-881C2EDB9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5" y="2037815"/>
            <a:ext cx="3312000" cy="248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26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79A900D-117C-446B-A6F9-6601BB87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4" y="0"/>
            <a:ext cx="12228128" cy="68783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3ED8001-B4F2-44FC-A1F2-3D39A1D69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75" y="0"/>
            <a:ext cx="7933988" cy="6845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94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46</Words>
  <Application>Microsoft Office PowerPoint</Application>
  <PresentationFormat>Произвольный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Марина</cp:lastModifiedBy>
  <cp:revision>16</cp:revision>
  <dcterms:created xsi:type="dcterms:W3CDTF">2022-04-18T04:03:45Z</dcterms:created>
  <dcterms:modified xsi:type="dcterms:W3CDTF">2022-04-19T12:35:08Z</dcterms:modified>
</cp:coreProperties>
</file>