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8" r:id="rId3"/>
    <p:sldId id="270" r:id="rId4"/>
    <p:sldId id="268" r:id="rId5"/>
    <p:sldId id="276" r:id="rId6"/>
    <p:sldId id="285" r:id="rId7"/>
    <p:sldId id="284" r:id="rId8"/>
    <p:sldId id="286" r:id="rId9"/>
    <p:sldId id="290" r:id="rId10"/>
    <p:sldId id="289" r:id="rId11"/>
    <p:sldId id="28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33"/>
    <a:srgbClr val="99FF66"/>
    <a:srgbClr val="FF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2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  <p:pic>
        <p:nvPicPr>
          <p:cNvPr id="3" name="Рисунок 2" descr="дети 2.png"/>
          <p:cNvPicPr>
            <a:picLocks noChangeAspect="1"/>
          </p:cNvPicPr>
          <p:nvPr/>
        </p:nvPicPr>
        <p:blipFill>
          <a:blip r:embed="rId3" cstate="print"/>
          <a:srcRect l="2751" t="3780" r="3538" b="6310"/>
          <a:stretch>
            <a:fillRect/>
          </a:stretch>
        </p:blipFill>
        <p:spPr>
          <a:xfrm>
            <a:off x="-1" y="0"/>
            <a:ext cx="91191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3212976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ahnschrift Light" pitchFamily="34" charset="0"/>
              </a:rPr>
              <a:t>ЛЭПБУК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Bahnschrift Light" pitchFamily="34" charset="0"/>
              </a:rPr>
              <a:t>«Маленький помощник»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w1\Desktop\Новая папка (2)\IMG_20200109_094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0"/>
          <a:stretch>
            <a:fillRect/>
          </a:stretch>
        </p:blipFill>
        <p:spPr bwMode="auto">
          <a:xfrm rot="5400000">
            <a:off x="1503406" y="621734"/>
            <a:ext cx="6858000" cy="5614532"/>
          </a:xfrm>
          <a:prstGeom prst="rect">
            <a:avLst/>
          </a:prstGeom>
          <a:noFill/>
        </p:spPr>
      </p:pic>
      <p:pic>
        <p:nvPicPr>
          <p:cNvPr id="3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w1\Desktop\Новая папка (2)\IMG_20200109_094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10494" y="857252"/>
            <a:ext cx="6857998" cy="5143498"/>
          </a:xfrm>
          <a:prstGeom prst="rect">
            <a:avLst/>
          </a:prstGeom>
          <a:noFill/>
        </p:spPr>
      </p:pic>
      <p:pic>
        <p:nvPicPr>
          <p:cNvPr id="3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w1\Desktop\фото\IMG_20181127_174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0"/>
          <a:stretch>
            <a:fillRect/>
          </a:stretch>
        </p:blipFill>
        <p:spPr bwMode="auto">
          <a:xfrm>
            <a:off x="611560" y="404664"/>
            <a:ext cx="7870910" cy="6118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73976" cy="58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39952" cy="55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602128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ahnschrift Light" pitchFamily="34" charset="0"/>
              </a:rPr>
              <a:t>Мамочке своей, чем смогу помогу!</a:t>
            </a:r>
            <a:endParaRPr lang="ru-RU" sz="2000" b="1" dirty="0">
              <a:solidFill>
                <a:srgbClr val="002060"/>
              </a:solidFill>
              <a:latin typeface="Bahnschrift Light" pitchFamily="34" charset="0"/>
            </a:endParaRPr>
          </a:p>
        </p:txBody>
      </p:sp>
      <p:pic>
        <p:nvPicPr>
          <p:cNvPr id="7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4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44690"/>
            <a:ext cx="4301968" cy="573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65964" cy="568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4" cstate="print"/>
          <a:srcRect r="1910"/>
          <a:stretch>
            <a:fillRect/>
          </a:stretch>
        </p:blipFill>
        <p:spPr bwMode="auto">
          <a:xfrm>
            <a:off x="-252536" y="0"/>
            <a:ext cx="9396536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373976" cy="58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211958" cy="561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4" cstate="print"/>
          <a:srcRect r="1910"/>
          <a:stretch>
            <a:fillRect/>
          </a:stretch>
        </p:blipFill>
        <p:spPr bwMode="auto">
          <a:xfrm>
            <a:off x="-252536" y="-18256"/>
            <a:ext cx="9396536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w1\Desktop\фото\IMG_20181127_112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158462" cy="5544616"/>
          </a:xfrm>
          <a:prstGeom prst="rect">
            <a:avLst/>
          </a:prstGeom>
          <a:noFill/>
        </p:spPr>
      </p:pic>
      <p:pic>
        <p:nvPicPr>
          <p:cNvPr id="6147" name="Picture 3" descr="C:\Users\New1\Desktop\фото\IMG_20181127_1131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19970" cy="5759960"/>
          </a:xfrm>
          <a:prstGeom prst="rect">
            <a:avLst/>
          </a:prstGeom>
          <a:noFill/>
        </p:spPr>
      </p:pic>
      <p:pic>
        <p:nvPicPr>
          <p:cNvPr id="4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4" cstate="print"/>
          <a:srcRect r="1910"/>
          <a:stretch>
            <a:fillRect/>
          </a:stretch>
        </p:blipFill>
        <p:spPr bwMode="auto">
          <a:xfrm>
            <a:off x="-252536" y="-18256"/>
            <a:ext cx="9396536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1\Desktop\Новая папка (2)\IMG_20200109_093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40" b="8323"/>
          <a:stretch>
            <a:fillRect/>
          </a:stretch>
        </p:blipFill>
        <p:spPr bwMode="auto">
          <a:xfrm>
            <a:off x="323528" y="332656"/>
            <a:ext cx="8345455" cy="6120000"/>
          </a:xfrm>
          <a:prstGeom prst="rect">
            <a:avLst/>
          </a:prstGeom>
          <a:noFill/>
        </p:spPr>
      </p:pic>
      <p:pic>
        <p:nvPicPr>
          <p:cNvPr id="4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14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ew1\Desktop\Новая папка (2)\IMG_20200109_0944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60000" cy="6120000"/>
          </a:xfrm>
          <a:prstGeom prst="rect">
            <a:avLst/>
          </a:prstGeom>
          <a:noFill/>
        </p:spPr>
      </p:pic>
      <p:pic>
        <p:nvPicPr>
          <p:cNvPr id="3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49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w1\Desktop\Новая папка (2)\IMG_20200109_094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2" r="11609"/>
          <a:stretch>
            <a:fillRect/>
          </a:stretch>
        </p:blipFill>
        <p:spPr bwMode="auto">
          <a:xfrm rot="5400000">
            <a:off x="1763348" y="477012"/>
            <a:ext cx="5832648" cy="6120000"/>
          </a:xfrm>
          <a:prstGeom prst="rect">
            <a:avLst/>
          </a:prstGeom>
          <a:noFill/>
        </p:spPr>
      </p:pic>
      <p:pic>
        <p:nvPicPr>
          <p:cNvPr id="3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w1\Desktop\Новая папка (2)\IMG_20200109_0948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30" r="3120"/>
          <a:stretch>
            <a:fillRect/>
          </a:stretch>
        </p:blipFill>
        <p:spPr bwMode="auto">
          <a:xfrm rot="5400000">
            <a:off x="1236980" y="499324"/>
            <a:ext cx="6597352" cy="6120000"/>
          </a:xfrm>
          <a:prstGeom prst="rect">
            <a:avLst/>
          </a:prstGeom>
          <a:noFill/>
        </p:spPr>
      </p:pic>
      <p:pic>
        <p:nvPicPr>
          <p:cNvPr id="3" name="Picture 2" descr="https://avatanplus.com/files/resources/original/56d9f4806eb91153436315c6.png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-180528" y="-18256"/>
            <a:ext cx="9324528" cy="687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2">
      <a:dk1>
        <a:sysClr val="windowText" lastClr="000000"/>
      </a:dk1>
      <a:lt1>
        <a:srgbClr val="FEF0CD"/>
      </a:lt1>
      <a:dk2>
        <a:srgbClr val="4F271C"/>
      </a:dk2>
      <a:lt2>
        <a:srgbClr val="92D050"/>
      </a:lt2>
      <a:accent1>
        <a:srgbClr val="3891A7"/>
      </a:accent1>
      <a:accent2>
        <a:srgbClr val="FFC000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12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Bahnschrift Light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Admin</cp:lastModifiedBy>
  <cp:revision>37</cp:revision>
  <dcterms:created xsi:type="dcterms:W3CDTF">2018-11-18T17:38:37Z</dcterms:created>
  <dcterms:modified xsi:type="dcterms:W3CDTF">2020-01-18T07:16:25Z</dcterms:modified>
</cp:coreProperties>
</file>