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58" r:id="rId6"/>
    <p:sldId id="262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catherineasquithgallery.com/uploads/posts/2021-03/1614773264_205-p-neitralnii-fon-2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3267">
            <a:off x="425093" y="437257"/>
            <a:ext cx="5465803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129179">
            <a:off x="2631815" y="2755792"/>
            <a:ext cx="6289730" cy="369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143636" y="1357298"/>
            <a:ext cx="2571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Наши папы и дедушки</a:t>
            </a:r>
            <a:endParaRPr lang="ru-RU" sz="28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3857628"/>
            <a:ext cx="18573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Осенняя песенка 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«Осень золотая»</a:t>
            </a:r>
            <a:endParaRPr lang="ru-RU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7818" y="0"/>
            <a:ext cx="35004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Bookman Old Style" pitchFamily="18" charset="0"/>
              </a:rPr>
              <a:t>ДЕНЬ ОТЦА в старшей группе «Колосок»</a:t>
            </a:r>
            <a:endParaRPr lang="ru-RU" sz="2800" b="1" i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s://catherineasquithgallery.com/uploads/posts/2021-03/1614773264_205-p-neitralnii-fon-2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28604"/>
            <a:ext cx="2109785" cy="545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3357562"/>
            <a:ext cx="3186881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50" y="455964"/>
            <a:ext cx="2408043" cy="4616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78" y="285728"/>
            <a:ext cx="2857520" cy="2878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857884" y="5286388"/>
            <a:ext cx="32861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Bookman Old Style" pitchFamily="18" charset="0"/>
              </a:rPr>
              <a:t>Стихи для пап</a:t>
            </a:r>
            <a:endParaRPr lang="ru-RU" sz="32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https://catherineasquithgallery.com/uploads/posts/2021-03/1614773264_205-p-neitralnii-fon-2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285728"/>
            <a:ext cx="5181776" cy="2986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8972" y="3424611"/>
            <a:ext cx="3717870" cy="307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500438"/>
            <a:ext cx="4607115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https://catherineasquithgallery.com/uploads/posts/2021-03/1614773264_205-p-neitralnii-fon-2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27845">
            <a:off x="719422" y="331255"/>
            <a:ext cx="2859556" cy="312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7891" y="233877"/>
            <a:ext cx="3221646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9000" y="3498558"/>
            <a:ext cx="3357661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0073">
            <a:off x="5011962" y="3542120"/>
            <a:ext cx="2983408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643306" y="1643050"/>
            <a:ext cx="1928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Bookman Old Style" pitchFamily="18" charset="0"/>
              </a:rPr>
              <a:t>Ночная трасса</a:t>
            </a:r>
            <a:endParaRPr lang="ru-RU" sz="32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https://catherineasquithgallery.com/uploads/posts/2021-03/1614773264_205-p-neitralnii-fon-2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85728"/>
            <a:ext cx="6286544" cy="353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018079">
            <a:off x="428596" y="3571876"/>
            <a:ext cx="3357586" cy="3031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57166"/>
            <a:ext cx="1976772" cy="2917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286248" y="4500570"/>
            <a:ext cx="45005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Bookman Old Style" pitchFamily="18" charset="0"/>
              </a:rPr>
              <a:t>Папы -  авиаконструкторы</a:t>
            </a:r>
            <a:endParaRPr lang="ru-RU" sz="32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catherineasquithgallery.com/uploads/posts/2021-03/1614773264_205-p-neitralnii-fon-2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1961">
            <a:off x="146116" y="3272434"/>
            <a:ext cx="4999398" cy="335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572132" y="3929066"/>
            <a:ext cx="32861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Bookman Old Style" pitchFamily="18" charset="0"/>
              </a:rPr>
              <a:t>Папа – любитель активного отдыха</a:t>
            </a:r>
            <a:endParaRPr lang="ru-RU" sz="36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17838">
            <a:off x="2784088" y="406938"/>
            <a:ext cx="4649883" cy="274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31</Words>
  <PresentationFormat>Экран (4:3)</PresentationFormat>
  <Paragraphs>7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Марина</dc:creator>
  <cp:lastModifiedBy>Марина</cp:lastModifiedBy>
  <cp:revision>15</cp:revision>
  <dcterms:created xsi:type="dcterms:W3CDTF">2022-10-23T14:48:53Z</dcterms:created>
  <dcterms:modified xsi:type="dcterms:W3CDTF">2022-10-24T12:21:03Z</dcterms:modified>
</cp:coreProperties>
</file>