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:\Игры по экологии распечатать\21f9703901ff5b3ae449c757dcae1b7d.jpg"/>
          <p:cNvPicPr>
            <a:picLocks noChangeAspect="1" noChangeArrowheads="1"/>
          </p:cNvPicPr>
          <p:nvPr/>
        </p:nvPicPr>
        <p:blipFill>
          <a:blip r:embed="rId2" cstate="print"/>
          <a:srcRect r="3508"/>
          <a:stretch>
            <a:fillRect/>
          </a:stretch>
        </p:blipFill>
        <p:spPr bwMode="auto">
          <a:xfrm>
            <a:off x="0" y="438783"/>
            <a:ext cx="9144000" cy="58851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Игры по экологии распечатать\ceda273a08a6ef6e317d500216c7bbec.jpg"/>
          <p:cNvPicPr>
            <a:picLocks noChangeAspect="1" noChangeArrowheads="1"/>
          </p:cNvPicPr>
          <p:nvPr/>
        </p:nvPicPr>
        <p:blipFill>
          <a:blip r:embed="rId2" cstate="print"/>
          <a:srcRect r="2394"/>
          <a:stretch>
            <a:fillRect/>
          </a:stretch>
        </p:blipFill>
        <p:spPr bwMode="auto">
          <a:xfrm>
            <a:off x="0" y="306601"/>
            <a:ext cx="9143999" cy="612357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Сад №1</dc:creator>
  <cp:lastModifiedBy>Сад №1</cp:lastModifiedBy>
  <cp:revision>1</cp:revision>
  <dcterms:created xsi:type="dcterms:W3CDTF">2023-04-24T06:04:34Z</dcterms:created>
  <dcterms:modified xsi:type="dcterms:W3CDTF">2023-04-24T06:06:51Z</dcterms:modified>
</cp:coreProperties>
</file>