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photoshop-kopona.com/uploads/posts/2018-09/1538243729_01-2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6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635896" y="4653136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err="1" smtClean="0">
                <a:solidFill>
                  <a:srgbClr val="009900"/>
                </a:solidFill>
              </a:rPr>
              <a:t>Лэпбук</a:t>
            </a:r>
            <a:r>
              <a:rPr lang="ru-RU" sz="5400" b="1" dirty="0" smtClean="0">
                <a:solidFill>
                  <a:srgbClr val="009900"/>
                </a:solidFill>
              </a:rPr>
              <a:t> «ОГОРОД»</a:t>
            </a:r>
            <a:endParaRPr lang="ru-RU" sz="54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on-desktop.com/wps/Backgrounds_Green_abstract_blue_background_093133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40" name="Picture 8" descr="C:\Users\New1\Desktop\Новая папка (2)\IMG_20200109_10454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4320000" cy="5760000"/>
          </a:xfrm>
          <a:prstGeom prst="rect">
            <a:avLst/>
          </a:prstGeom>
          <a:noFill/>
        </p:spPr>
      </p:pic>
      <p:pic>
        <p:nvPicPr>
          <p:cNvPr id="18439" name="Picture 7" descr="C:\Users\New1\Desktop\Новая папка (2)\IMG_20200109_10453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138" r="5480"/>
          <a:stretch>
            <a:fillRect/>
          </a:stretch>
        </p:blipFill>
        <p:spPr bwMode="auto">
          <a:xfrm>
            <a:off x="4788024" y="476672"/>
            <a:ext cx="3947731" cy="57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on-desktop.com/wps/Backgrounds_Green_abstract_blue_background_093133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" name="Picture 5" descr="C:\Users\New1\Desktop\Новая папка (2)\IMG_20200109_10451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4320000" cy="5760000"/>
          </a:xfrm>
          <a:prstGeom prst="rect">
            <a:avLst/>
          </a:prstGeom>
          <a:noFill/>
        </p:spPr>
      </p:pic>
      <p:pic>
        <p:nvPicPr>
          <p:cNvPr id="3" name="Picture 3" descr="C:\Users\New1\Desktop\Новая папка (2)\IMG_20200109_10460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4008" y="476672"/>
            <a:ext cx="4320000" cy="57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on-desktop.com/wps/Backgrounds_Green_abstract_blue_background_093133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36" name="Picture 4" descr="C:\Users\New1\Desktop\Новая папка (2)\IMG_20200109_10432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592" y="4023205"/>
            <a:ext cx="7416824" cy="2834795"/>
          </a:xfrm>
          <a:prstGeom prst="rect">
            <a:avLst/>
          </a:prstGeom>
          <a:noFill/>
        </p:spPr>
      </p:pic>
      <p:pic>
        <p:nvPicPr>
          <p:cNvPr id="10" name="Picture 6" descr="C:\Users\New1\Desktop\Новая папка (2)\IMG_20200109_10452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2783801" y="-399425"/>
            <a:ext cx="3528392" cy="4704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 Зубова</dc:creator>
  <cp:lastModifiedBy>Admin</cp:lastModifiedBy>
  <cp:revision>4</cp:revision>
  <dcterms:created xsi:type="dcterms:W3CDTF">2020-01-09T10:51:06Z</dcterms:created>
  <dcterms:modified xsi:type="dcterms:W3CDTF">2020-01-18T07:20:15Z</dcterms:modified>
</cp:coreProperties>
</file>