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cc95156c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cc95156c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c95156c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cc95156c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cc95156c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cc95156c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cc9515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cc9515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cc95156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cc95156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cc95156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cc95156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cc95156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cc95156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cc95156c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cc95156c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cc95156c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cc95156c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c95156c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cc95156c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c95156c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c95156c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«Путешествие в сказку Золушка</a:t>
            </a:r>
            <a:r>
              <a:rPr lang="ru-RU" sz="4000" dirty="0" smtClean="0">
                <a:solidFill>
                  <a:srgbClr val="7030A0"/>
                </a:solidFill>
              </a:rPr>
              <a:t>»</a:t>
            </a:r>
            <a:endParaRPr sz="4000" dirty="0">
              <a:solidFill>
                <a:srgbClr val="7030A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</a:rPr>
              <a:t>(занятие по математике в подготовительной группе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2198650" y="133250"/>
            <a:ext cx="1425900" cy="1399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4976100" y="133250"/>
            <a:ext cx="1425900" cy="139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2198650" y="1764750"/>
            <a:ext cx="1425900" cy="13992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2198650" y="3476200"/>
            <a:ext cx="1425900" cy="13992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976100" y="1872150"/>
            <a:ext cx="1425900" cy="1399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4976100" y="3476200"/>
            <a:ext cx="1425900" cy="13992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900" y="623250"/>
            <a:ext cx="6861275" cy="38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75" y="327201"/>
            <a:ext cx="7842675" cy="46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3.depositphotos.com/2484443/17336/v/950/depositphotos_173364258-stock-illustration-winter-house-collection-one-of.jpg"/>
          <p:cNvPicPr/>
          <p:nvPr/>
        </p:nvPicPr>
        <p:blipFill>
          <a:blip r:embed="rId3" cstate="print"/>
          <a:srcRect l="11886" t="29681" r="11252" b="15911"/>
          <a:stretch>
            <a:fillRect/>
          </a:stretch>
        </p:blipFill>
        <p:spPr bwMode="auto">
          <a:xfrm>
            <a:off x="564204" y="0"/>
            <a:ext cx="8236085" cy="50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793076" cy="1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750" y="304800"/>
            <a:ext cx="1793076" cy="1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575" y="304800"/>
            <a:ext cx="1793076" cy="1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73325"/>
            <a:ext cx="2370175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825" y="2773325"/>
            <a:ext cx="2370175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200" y="2773325"/>
            <a:ext cx="2370175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025" y="2773325"/>
            <a:ext cx="2370175" cy="23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1452450" y="159900"/>
            <a:ext cx="6555900" cy="4823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16"/>
          <p:cNvCxnSpPr/>
          <p:nvPr/>
        </p:nvCxnSpPr>
        <p:spPr>
          <a:xfrm>
            <a:off x="3411225" y="199875"/>
            <a:ext cx="26700" cy="48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6"/>
          <p:cNvCxnSpPr/>
          <p:nvPr/>
        </p:nvCxnSpPr>
        <p:spPr>
          <a:xfrm>
            <a:off x="5895525" y="166500"/>
            <a:ext cx="26700" cy="48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6"/>
          <p:cNvCxnSpPr/>
          <p:nvPr/>
        </p:nvCxnSpPr>
        <p:spPr>
          <a:xfrm>
            <a:off x="1479100" y="1665650"/>
            <a:ext cx="651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6"/>
          <p:cNvCxnSpPr/>
          <p:nvPr/>
        </p:nvCxnSpPr>
        <p:spPr>
          <a:xfrm>
            <a:off x="1452450" y="3443700"/>
            <a:ext cx="651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275" y="290975"/>
            <a:ext cx="1096351" cy="12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437" y="1783712"/>
            <a:ext cx="1541925" cy="15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9500" y="254375"/>
            <a:ext cx="1291350" cy="12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4675" y="1746438"/>
            <a:ext cx="1616476" cy="161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2125" y="3561763"/>
            <a:ext cx="1406112" cy="140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ww.finedesigngroup.ru/upload/iblock/8b1/8b1df32684d8a0601a7b0c5492c18f4a.jpe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2339" y="1723017"/>
            <a:ext cx="1567763" cy="15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ds04.infourok.ru/uploads/ex/103f/00088836-9a317160/hello_html_m20681037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34248" y="3463047"/>
            <a:ext cx="1750398" cy="14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m0-tub-ru.yandex.net/i?id=31d1655dac2dade7fed33ccdc8b15951&amp;ref=rim&amp;n=33&amp;w=207&amp;h=15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6301" y="3559240"/>
            <a:ext cx="1715823" cy="124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smartshopper.ru/img/aHR0cHM6Ly9jZG4xLm96b25lLnJ1L3MzL211bHRpbWVkaWEtYi82MDAzMzEyNjU5LmpwZw==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91574" y="428017"/>
            <a:ext cx="1809345" cy="114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75" y="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25" y="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938" y="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375" y="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125" y="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5325"/>
            <a:ext cx="1629425" cy="19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0" y="199877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     1                    2                 3                 4                 5</a:t>
            </a:r>
            <a:endParaRPr sz="24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425" y="276440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850" y="276440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275" y="2764400"/>
            <a:ext cx="1629425" cy="1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800" y="2764400"/>
            <a:ext cx="1629425" cy="19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3713" y="4624100"/>
            <a:ext cx="803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   6                   7                 8                  9                   10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775" y="36813"/>
            <a:ext cx="6003801" cy="50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34275" cy="18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225" y="152400"/>
            <a:ext cx="3234275" cy="18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68925"/>
            <a:ext cx="3234275" cy="18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225" y="3068925"/>
            <a:ext cx="3234275" cy="18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700" y="1641900"/>
            <a:ext cx="3234275" cy="18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023353" y="804153"/>
            <a:ext cx="86812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4   2</a:t>
            </a:r>
            <a:endParaRPr sz="2000" dirty="0"/>
          </a:p>
        </p:txBody>
      </p:sp>
      <p:sp>
        <p:nvSpPr>
          <p:cNvPr id="120" name="Google Shape;120;p19"/>
          <p:cNvSpPr txBox="1"/>
          <p:nvPr/>
        </p:nvSpPr>
        <p:spPr>
          <a:xfrm>
            <a:off x="7373566" y="888460"/>
            <a:ext cx="80813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 3   3</a:t>
            </a:r>
            <a:endParaRPr sz="2000" dirty="0"/>
          </a:p>
        </p:txBody>
      </p:sp>
      <p:sp>
        <p:nvSpPr>
          <p:cNvPr id="121" name="Google Shape;121;p19"/>
          <p:cNvSpPr txBox="1"/>
          <p:nvPr/>
        </p:nvSpPr>
        <p:spPr>
          <a:xfrm>
            <a:off x="4662791" y="2315183"/>
            <a:ext cx="81390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4    4</a:t>
            </a:r>
            <a:endParaRPr sz="2000" dirty="0"/>
          </a:p>
        </p:txBody>
      </p:sp>
      <p:sp>
        <p:nvSpPr>
          <p:cNvPr id="122" name="Google Shape;122;p19"/>
          <p:cNvSpPr txBox="1"/>
          <p:nvPr/>
        </p:nvSpPr>
        <p:spPr>
          <a:xfrm>
            <a:off x="1913106" y="3741906"/>
            <a:ext cx="1031769" cy="50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5      1</a:t>
            </a:r>
            <a:endParaRPr sz="2000" dirty="0"/>
          </a:p>
        </p:txBody>
      </p:sp>
      <p:sp>
        <p:nvSpPr>
          <p:cNvPr id="123" name="Google Shape;123;p19"/>
          <p:cNvSpPr txBox="1"/>
          <p:nvPr/>
        </p:nvSpPr>
        <p:spPr>
          <a:xfrm>
            <a:off x="7360596" y="3741906"/>
            <a:ext cx="82110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7     1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1852200" y="0"/>
            <a:ext cx="5863200" cy="4970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923" y="119925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298" y="632100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548" y="1943363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073" y="3135550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523" y="3621075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548" y="632100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598" y="1647275"/>
            <a:ext cx="961749" cy="10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973" y="3135550"/>
            <a:ext cx="961749" cy="10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1439100" y="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5175950" y="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1359150" y="179720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5175950" y="179720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1359150" y="346280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5175950" y="3462800"/>
            <a:ext cx="1758900" cy="16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985450" y="348000"/>
            <a:ext cx="866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7</a:t>
            </a:r>
            <a:endParaRPr sz="5100"/>
          </a:p>
        </p:txBody>
      </p:sp>
      <p:sp>
        <p:nvSpPr>
          <p:cNvPr id="148" name="Google Shape;148;p21"/>
          <p:cNvSpPr txBox="1"/>
          <p:nvPr/>
        </p:nvSpPr>
        <p:spPr>
          <a:xfrm>
            <a:off x="5583225" y="373100"/>
            <a:ext cx="1065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5</a:t>
            </a:r>
            <a:endParaRPr sz="5100"/>
          </a:p>
        </p:txBody>
      </p:sp>
      <p:sp>
        <p:nvSpPr>
          <p:cNvPr id="149" name="Google Shape;149;p21"/>
          <p:cNvSpPr txBox="1"/>
          <p:nvPr/>
        </p:nvSpPr>
        <p:spPr>
          <a:xfrm>
            <a:off x="1878850" y="2065400"/>
            <a:ext cx="666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6</a:t>
            </a:r>
            <a:endParaRPr sz="5100"/>
          </a:p>
        </p:txBody>
      </p:sp>
      <p:sp>
        <p:nvSpPr>
          <p:cNvPr id="150" name="Google Shape;150;p21"/>
          <p:cNvSpPr txBox="1"/>
          <p:nvPr/>
        </p:nvSpPr>
        <p:spPr>
          <a:xfrm>
            <a:off x="5716475" y="2145200"/>
            <a:ext cx="1065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6</a:t>
            </a:r>
            <a:endParaRPr sz="5100"/>
          </a:p>
        </p:txBody>
      </p:sp>
      <p:sp>
        <p:nvSpPr>
          <p:cNvPr id="151" name="Google Shape;151;p21"/>
          <p:cNvSpPr txBox="1"/>
          <p:nvPr/>
        </p:nvSpPr>
        <p:spPr>
          <a:xfrm>
            <a:off x="1938800" y="3864275"/>
            <a:ext cx="959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4</a:t>
            </a:r>
            <a:endParaRPr sz="5100"/>
          </a:p>
        </p:txBody>
      </p:sp>
      <p:sp>
        <p:nvSpPr>
          <p:cNvPr id="152" name="Google Shape;152;p21"/>
          <p:cNvSpPr txBox="1"/>
          <p:nvPr/>
        </p:nvSpPr>
        <p:spPr>
          <a:xfrm>
            <a:off x="5623200" y="3797650"/>
            <a:ext cx="1026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/>
              <a:t>8</a:t>
            </a:r>
            <a:endParaRPr sz="5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Экран (16:9)</PresentationFormat>
  <Paragraphs>15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«Путешествие в сказку Золушка»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Лариса</dc:creator>
  <cp:lastModifiedBy>Сад №1</cp:lastModifiedBy>
  <cp:revision>9</cp:revision>
  <dcterms:modified xsi:type="dcterms:W3CDTF">2024-10-28T13:58:24Z</dcterms:modified>
</cp:coreProperties>
</file>