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5" r:id="rId4"/>
    <p:sldId id="262" r:id="rId5"/>
    <p:sldId id="264" r:id="rId6"/>
    <p:sldId id="263" r:id="rId7"/>
    <p:sldId id="267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81" r:id="rId17"/>
    <p:sldId id="280" r:id="rId18"/>
    <p:sldId id="279" r:id="rId19"/>
    <p:sldId id="278" r:id="rId20"/>
    <p:sldId id="277" r:id="rId21"/>
    <p:sldId id="276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etstve.ru/users/32306/articles/160646-lepbuk-po-teme-zima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doshkolnik.ru/zima/21273-lepbuk-zima-dlya-samyh-malenkih.html" TargetMode="External"/><Relationship Id="rId4" Type="http://schemas.openxmlformats.org/officeDocument/2006/relationships/hyperlink" Target="https://&#1091;&#1088;&#1086;&#1082;.&#1088;&#1092;/library/lepbuk_zima_194535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minus-plus-mus.ucoz.ru/_ld/13/79444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833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772816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ЛЭПБУК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«ЗИМУШКА-ЗИМА»</a:t>
            </a:r>
          </a:p>
          <a:p>
            <a:pPr algn="ctr"/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Зима. Признаки зимы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 descr="C:\Users\New1\Desktop\фото с телефона\IMG_20190128_1138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780000" cy="50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171" name="Picture 3" descr="C:\Users\New1\Desktop\фото с телефона\IMG_20190128_113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780000" cy="50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New1\Desktop\фото с телефона\IMG_20190128_114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1"/>
          <a:stretch>
            <a:fillRect/>
          </a:stretch>
        </p:blipFill>
        <p:spPr bwMode="auto">
          <a:xfrm>
            <a:off x="467544" y="692696"/>
            <a:ext cx="3960440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195" name="Picture 3" descr="C:\Users\New1\Desktop\фото с телефона\IMG_20190128_114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050000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New1\Desktop\фото с телефона\IMG_20190128_114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050000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219" name="Picture 3" descr="C:\Users\New1\Desktop\фото с телефона\IMG_20190128_1143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050000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New1\Desktop\фото с телефона\IMG_20190128_114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960440" cy="52805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43" name="Picture 3" descr="C:\Users\New1\Desktop\фото с телефона\IMG_20190128_1144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042544" cy="5390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New1\Desktop\фото с телефона\IMG_20190128_114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050000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267" name="Picture 3" descr="C:\Users\New1\Desktop\фото с телефона\IMG_20190128_115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050000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сначала, что потом»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12290" name="Picture 2" descr="C:\Users\New1\Desktop\фото с телефона\зима\IMG_20190116_115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291" name="Picture 3" descr="C:\Users\New1\Desktop\фото с телефона\зима\IMG_20190116_115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394472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New1\Desktop\фото с телефона\зима\IMG_20190116_1153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697058" cy="4929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315" name="Picture 3" descr="C:\Users\New1\Desktop\фото с телефона\зима\IMG_20190116_1156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648720" cy="4864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New1\Desktop\фото с телефона\зима\IMG_20190116_163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834426" cy="51125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363" name="Picture 3" descr="C:\Users\New1\Desktop\фото с телефона\зима\IMG_20190116_1636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726414" cy="4968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«Одень куклу на зимнюю прогулку»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14338" name="Picture 2" descr="C:\Users\New1\Desktop\фото с телефона\зима\IMG_20190116_1616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394472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394472" cy="4525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1" b="7138"/>
          <a:stretch>
            <a:fillRect/>
          </a:stretch>
        </p:blipFill>
        <p:spPr bwMode="auto">
          <a:xfrm rot="10800000">
            <a:off x="4499992" y="620688"/>
            <a:ext cx="3894584" cy="2569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499992" y="3356992"/>
            <a:ext cx="3822576" cy="28669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50547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исследовательская и творческая работа, а также – отличный способ для совместных занятий с ребенком. Все материалы </a:t>
            </a:r>
            <a:r>
              <a:rPr lang="ru-RU" sz="6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соответствуют теме «Зима» и несут в себе познавательную и развивающую функции, которые имеют значение для воспитателя и ребенка.</a:t>
            </a:r>
          </a:p>
          <a:p>
            <a:pPr>
              <a:buNone/>
            </a:pPr>
            <a:r>
              <a:rPr lang="ru-RU" sz="6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является содержательным элементом развивающей предметно-пространственной среды нашей группы. Это прекрасный способ подать всю имеющуюся информацию в компактной форме.</a:t>
            </a:r>
          </a:p>
          <a:p>
            <a:pPr>
              <a:buNone/>
            </a:pPr>
            <a:r>
              <a:rPr lang="ru-RU" sz="6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помогает лучше понять, запомнить, закрепить и повторить материал по изучаемой теме. Он может быть интересен не только воспитателям и детям, а так же родителям. </a:t>
            </a:r>
            <a:r>
              <a:rPr lang="ru-RU" sz="6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предназначен для ознакомления, закрепления и обобщения знаний детей по теме «Зима».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6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закрепить в режимных моментах и в игровой деятельности знания детей о времени года Зима.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Систематизировать знания детей о признаках зимы, зимних забавах.</a:t>
            </a:r>
          </a:p>
          <a:p>
            <a:pPr lvl="0"/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и закрепить знания детей о диких животных и птицах в зимний период, как они готовятся к зимовью.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 детей познавательную активность.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связную речь у детей.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моторику.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памяти, мышления через игры и упражнения.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 детей умение работать в коллективе и доброжелательность к сверстникам.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видеть и чувствовать красоту природы, восхищаться ею.</a:t>
            </a:r>
          </a:p>
          <a:p>
            <a:r>
              <a:rPr lang="ru-RU" sz="6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 детей бережное отношение к живой и неживой природе в зимний период.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27"/>
          <a:stretch>
            <a:fillRect/>
          </a:stretch>
        </p:blipFill>
        <p:spPr bwMode="auto">
          <a:xfrm rot="16200000">
            <a:off x="-181128" y="1413375"/>
            <a:ext cx="5329793" cy="37444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995938" y="1340767"/>
            <a:ext cx="5184576" cy="38884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8" b="4116"/>
          <a:stretch>
            <a:fillRect/>
          </a:stretch>
        </p:blipFill>
        <p:spPr bwMode="auto">
          <a:xfrm rot="16200000">
            <a:off x="-180923" y="1605257"/>
            <a:ext cx="5424537" cy="36955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31" r="4842" b="3490"/>
          <a:stretch>
            <a:fillRect/>
          </a:stretch>
        </p:blipFill>
        <p:spPr bwMode="auto">
          <a:xfrm rot="16200000">
            <a:off x="3907211" y="1618079"/>
            <a:ext cx="5231627" cy="37580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79241" y="1339481"/>
            <a:ext cx="5174279" cy="38807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06"/>
          <a:stretch>
            <a:fillRect/>
          </a:stretch>
        </p:blipFill>
        <p:spPr bwMode="auto">
          <a:xfrm rot="16200000">
            <a:off x="4031629" y="1449093"/>
            <a:ext cx="5185201" cy="39604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ресурсы: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https://www.odetstve.ru/users/32306/articles/160646-lepbuk-po-teme-zima.html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урок.рф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library/lepbuk_zima_194535.html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http://doshkolnik.ru/zima/21273-lepbuk-zima-dlya-samyh-malenkih.html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Картотека пальчиковых игр по теме «Зима»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«Чья Тень?»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«Чьи следы?»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Зима. Признаки зимы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Животные, впадающие в спячку (картинки и информация)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Раскраски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виды спорта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Загадки по теме «Зима»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 рассказ по серии картинок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«Одень куклу на зимнюю прогулку»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«Что сначала, что потом»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Картотека «Зимние игры на прогулке»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забавы (фото детей)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Зимующие птицы (картинки)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«Собери снеговика»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«Собери снеговика»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1026" name="Picture 2" descr="C:\Users\New1\Desktop\фото с телефона\IMG_20190121_1537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93" b="17324"/>
          <a:stretch>
            <a:fillRect/>
          </a:stretch>
        </p:blipFill>
        <p:spPr bwMode="auto">
          <a:xfrm>
            <a:off x="395536" y="1484784"/>
            <a:ext cx="453650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New1\Desktop\фото с телефона\IMG_20190122_1719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23"/>
          <a:stretch>
            <a:fillRect/>
          </a:stretch>
        </p:blipFill>
        <p:spPr bwMode="auto">
          <a:xfrm>
            <a:off x="4644008" y="1340768"/>
            <a:ext cx="4050000" cy="4896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Животные, впадающие в спячку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IMG_20190122_152726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3888432" cy="5184576"/>
          </a:xfrm>
          <a:ln w="12700">
            <a:solidFill>
              <a:schemeClr val="accent1"/>
            </a:solidFill>
          </a:ln>
        </p:spPr>
      </p:pic>
      <p:pic>
        <p:nvPicPr>
          <p:cNvPr id="2050" name="Picture 2" descr="C:\Users\New1\Desktop\фото с телефона\IMG_20190122_1530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888000" cy="518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New1\Desktop\фото с телефона\IMG_20190122_1532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9" t="12001" r="11101"/>
          <a:stretch>
            <a:fillRect/>
          </a:stretch>
        </p:blipFill>
        <p:spPr bwMode="auto">
          <a:xfrm>
            <a:off x="467544" y="836712"/>
            <a:ext cx="3947410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5" name="Picture 3" descr="C:\Users\New1\Desktop\фото с телефона\IMG_20190122_1533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6" t="13335" r="5767"/>
          <a:stretch>
            <a:fillRect/>
          </a:stretch>
        </p:blipFill>
        <p:spPr bwMode="auto">
          <a:xfrm>
            <a:off x="4644008" y="692696"/>
            <a:ext cx="4010363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New1\Desktop\фото с телефона\IMG_20190122_1535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0" t="10668" r="3989"/>
          <a:stretch>
            <a:fillRect/>
          </a:stretch>
        </p:blipFill>
        <p:spPr bwMode="auto">
          <a:xfrm>
            <a:off x="611560" y="764704"/>
            <a:ext cx="3686429" cy="50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0" name="Picture 4" descr="C:\Users\New1\Desktop\фото с телефона\IMG_20190122_1536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4" t="5334" r="5767" b="5323"/>
          <a:stretch>
            <a:fillRect/>
          </a:stretch>
        </p:blipFill>
        <p:spPr bwMode="auto">
          <a:xfrm>
            <a:off x="4644008" y="1052736"/>
            <a:ext cx="3761194" cy="50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New1\Desktop\фото с телефона\IMG_20190122_1539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3" r="7359"/>
          <a:stretch>
            <a:fillRect/>
          </a:stretch>
        </p:blipFill>
        <p:spPr bwMode="auto">
          <a:xfrm>
            <a:off x="611560" y="836712"/>
            <a:ext cx="3837248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3" name="Picture 3" descr="C:\Users\New1\Desktop\фото с телефона\IMG_20190122_1537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3" r="9909" b="3908"/>
          <a:stretch>
            <a:fillRect/>
          </a:stretch>
        </p:blipFill>
        <p:spPr bwMode="auto">
          <a:xfrm>
            <a:off x="4716016" y="836712"/>
            <a:ext cx="3887009" cy="540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grafis.com/images/budak-sekar-bingkai-sertifikat.png"/>
          <p:cNvPicPr>
            <a:picLocks noChangeAspect="1" noChangeArrowheads="1"/>
          </p:cNvPicPr>
          <p:nvPr/>
        </p:nvPicPr>
        <p:blipFill>
          <a:blip r:embed="rId2" cstate="print"/>
          <a:srcRect l="3538" t="4200" r="3538" b="2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176464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«Чья Тень?»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6146" name="Picture 2" descr="C:\Users\New1\Desktop\фото с телефона\IMG_20190125_1743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744416" cy="49925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7" name="Picture 3" descr="C:\Users\New1\Desktop\фото с телефона\IMG_20190128_1107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67"/>
          <a:stretch>
            <a:fillRect/>
          </a:stretch>
        </p:blipFill>
        <p:spPr bwMode="auto">
          <a:xfrm>
            <a:off x="4499992" y="1196752"/>
            <a:ext cx="4050000" cy="50399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44008" y="54868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Раскраски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356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Содержание Лэпбука</vt:lpstr>
      <vt:lpstr>Дидактическая игра  «Собери снеговика» </vt:lpstr>
      <vt:lpstr>Животные, впадающие в спячку </vt:lpstr>
      <vt:lpstr>Презентация PowerPoint</vt:lpstr>
      <vt:lpstr>Презентация PowerPoint</vt:lpstr>
      <vt:lpstr>Презентация PowerPoint</vt:lpstr>
      <vt:lpstr>Дидактическая игра  «Чья Тень?» </vt:lpstr>
      <vt:lpstr>Зима. Признаки зимы 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 «Что сначала, что потом» </vt:lpstr>
      <vt:lpstr>Пазлы</vt:lpstr>
      <vt:lpstr>Презентация PowerPoint</vt:lpstr>
      <vt:lpstr>Дидактическая игра  «Одень куклу на зимнюю прогулку» 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Зубова</dc:creator>
  <cp:lastModifiedBy>Admin</cp:lastModifiedBy>
  <cp:revision>11</cp:revision>
  <dcterms:created xsi:type="dcterms:W3CDTF">2019-02-26T15:59:13Z</dcterms:created>
  <dcterms:modified xsi:type="dcterms:W3CDTF">2019-03-04T04:49:58Z</dcterms:modified>
</cp:coreProperties>
</file>