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82" r:id="rId2"/>
    <p:sldId id="284" r:id="rId3"/>
    <p:sldId id="258" r:id="rId4"/>
    <p:sldId id="290" r:id="rId5"/>
    <p:sldId id="286" r:id="rId6"/>
    <p:sldId id="262" r:id="rId7"/>
    <p:sldId id="276" r:id="rId8"/>
    <p:sldId id="260" r:id="rId9"/>
    <p:sldId id="285" r:id="rId10"/>
    <p:sldId id="263" r:id="rId11"/>
    <p:sldId id="275" r:id="rId12"/>
    <p:sldId id="264" r:id="rId13"/>
    <p:sldId id="265" r:id="rId14"/>
    <p:sldId id="268" r:id="rId15"/>
    <p:sldId id="270" r:id="rId16"/>
    <p:sldId id="277" r:id="rId17"/>
    <p:sldId id="287" r:id="rId18"/>
    <p:sldId id="288" r:id="rId19"/>
    <p:sldId id="279" r:id="rId20"/>
    <p:sldId id="280" r:id="rId21"/>
    <p:sldId id="278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0" d="100"/>
          <a:sy n="70" d="100"/>
        </p:scale>
        <p:origin x="136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CB193-DE82-45ED-922F-C47682C34455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C743-F290-4F85-A644-AE8B772ECA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E38C5-31C2-4507-9AAF-2A110067E2DF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ABE9-AF80-4156-A58B-6970D44F8C22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92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21E65-7057-45A1-8FF7-6F59D2367CF5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17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8A30-00E2-42D9-BA20-D536EC9BF901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61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4A92-FC5E-4627-A4BB-2CC67E6A359C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22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2A08-E749-478C-8B87-0642E49FBC68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34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A0EB-866F-4105-A399-4F7BB7DBFFBB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5049F-C723-4BE9-B2DA-DEFEF69C7A0E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29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F24-210E-46A5-8FF7-A5029F387C4D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8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65A0-2193-4C11-B6F7-83D217797E91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07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34E1-3800-45FF-8118-E53E13C05C72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12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BB6C-9D49-48A5-B1FF-D9EC17054218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1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B5FC-05B6-41B3-A120-4966ED09CE10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36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85A9-B615-4889-ADBE-AB1517D7A917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95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4926-5346-42A7-81E6-263177F5BC42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62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F8F9-C2C0-49C6-94DC-1EBE4AE727B8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3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82E-CAAA-4277-BF05-F75D8DC423C9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5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60D698-7C2A-4B15-AAFF-87B649EF8DD3}" type="datetime1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1BAB726-C1D4-4515-B850-4D7B5D6890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58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ru/url?sa=i&amp;rct=j&amp;q=&amp;esrc=s&amp;source=images&amp;cd=&amp;cad=rja&amp;uact=8&amp;ved=&amp;url=http://mobil-photo.blogspot.com/2012/10/png_11.html&amp;bvm=bv.121070826,d.bGs&amp;psig=AFQjCNGMcgRpccNWBMKszcVTceF1qW4v6Q&amp;ust=1462119135492622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4;&#1086;&#1079;&#1072;&#1080;&#1082;&#1072;%20&#1087;&#1088;&#1077;&#1079;&#1077;&#1085;&#1090;&#1072;&#1094;&#1080;&#1081;\&#1087;&#1090;&#1080;&#1095;&#1080;&#1081;%20&#1073;&#1072;&#1079;&#1072;&#1088;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&#1084;&#1077;&#1076;&#1074;&#1077;&#1076;&#1080;&#1094;&#1072;%20&#1089;%20&#1084;&#1077;&#1076;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_mp4.wmv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ru/url?sa=i&amp;rct=j&amp;q=&amp;esrc=s&amp;source=images&amp;cd=&amp;cad=rja&amp;uact=8&amp;ved=&amp;url=http://mobil-photo.blogspot.com/2012/10/png_11.html&amp;bvm=bv.121070826,d.bGs&amp;psig=AFQjCNGMcgRpccNWBMKszcVTceF1qW4v6Q&amp;ust=1462119135492622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lck.yandex.ru/redir/dv/*data=url=http:/www.google.ru/url?sa=i&amp;rct=j&amp;q=&amp;esrc=s&amp;source=images&amp;cd=&amp;ved=0ahUKEwjuy7HD5qPJAhWFDywKHYJcDi4QjB0IBg&amp;url=http://wildfrontier.ru/belyj-medved-opisanie-zhizni-polyarnogo-medvedya-foto-video/&amp;psig=AFQjCNE9IY8N2WDqh5avGNdo6-O7piiMwg&amp;ust=1448273806668511&amp;cad=rjt&amp;ts=1462033964&amp;uid=89112491459421029&amp;sign=f12a571ebb330edae2ff5e5cb5eea2f7&amp;keyno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84;&#1086;&#1079;&#1072;&#1080;&#1082;&#1072;%20&#1087;&#1088;&#1077;&#1079;&#1077;&#1085;&#1090;&#1072;&#1094;&#1080;&#1081;\_wmv_converted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cuments\&#1087;&#1086;&#1083;&#1085;&#1090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84;&#1086;&#1079;&#1072;&#1080;&#1082;&#1072;%20&#1087;&#1088;&#1077;&#1079;&#1077;&#1085;&#1090;&#1072;&#1094;&#1080;&#1081;\&#1079;&#1074;&#1091;&#1082;%20&#1089;&#1077;&#1074;&#1077;&#1088;&#1085;&#1086;&#1075;&#1086;%20&#1074;&#1077;&#1090;&#1088;&#1072;.mp3" TargetMode="Externa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_mp4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сад №22 п. Нефтяников»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«Путешествие на Северный полюс»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Зубова Лариса Николаевна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Каргасок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-fotki.yandex.ru/get/6208/66124276.66/0_702c6_7af3ec8c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95925"/>
            <a:ext cx="2448272" cy="316586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2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742" y="0"/>
            <a:ext cx="9196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vk-travel.ru/sites/default/files/belyy_medved_belyy_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99411" cy="61653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epid.ru/images/walrus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076056" cy="3765425"/>
          </a:xfrm>
          <a:prstGeom prst="rect">
            <a:avLst/>
          </a:prstGeom>
          <a:noFill/>
        </p:spPr>
      </p:pic>
      <p:pic>
        <p:nvPicPr>
          <p:cNvPr id="3" name="Picture 2" descr="http://shubki.info/uploads/posts/2013-04/1366811071_kolchataya-nerpa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962" y="3761656"/>
            <a:ext cx="5351038" cy="309634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loranimal.ru/pages/animal/k/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2502" cy="6381328"/>
          </a:xfrm>
          <a:prstGeom prst="roundRect">
            <a:avLst>
              <a:gd name="adj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12160" y="191683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4" descr="http://www.earthflora.ru/wp-content/uploads/2012/gagar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18115"/>
            <a:ext cx="5364088" cy="4039885"/>
          </a:xfrm>
          <a:prstGeom prst="roundRect">
            <a:avLst>
              <a:gd name="adj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c.pics.livejournal.com/alexbadalov/53138195/2379/2379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птичий база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vk-travel.ru/sites/default/files/belyy_medved_belyy_med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99411" cy="61653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" name="медведица с мед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4341" y="836712"/>
            <a:ext cx="9168341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" name="_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27366" t="15792" r="21418" b="17004"/>
          <a:stretch>
            <a:fillRect/>
          </a:stretch>
        </p:blipFill>
        <p:spPr>
          <a:xfrm>
            <a:off x="0" y="0"/>
            <a:ext cx="92914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bearworld.ru/wp-content/uploads/bearworld/2014/08/%D0%9A%D0%B0%D0%BA-%D0%BF%D0%BB%D0%B0%D0%B2%D0%B0%D1%8E%D1%82-%D0%BC%D0%B5%D0%B4%D0%B2%D0%B5%D0%B4%D0%B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0237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208/66124276.66/0_702c6_7af3ec8c_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623270"/>
            <a:ext cx="1728192" cy="223473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620688"/>
            <a:ext cx="81369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 детей старшей группы с Северным полюсом.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 детей с особенностями природных условий Крайнего Севера;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у детей элементарные представления о взаимосвязях и взаимодействии живых организмов со средой обитания;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развивать у детей способность наблюдать, описывать, строить предположения и предлагать способы их проверки.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5626/64843573.1f4/0_a4a2f_f5e8cb9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8817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19279212201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153888"/>
            <a:ext cx="8964488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Вахрушева А.А., Кочемасова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Е.Е., Акимова Ю.А., Белова И.К. Здравствуй, мир! Окружающий мир для дошкольников. Методические рекомендации для воспитателей, учителей родителей – М.: «Баласс», 2003. – 209-210 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2. Гимнастика для глаз. [Электронный ресурс] //Режим доступа: ped-kopilka.ru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3. Звук северного ветра. [Электронный ресурс] //Режим доступа: http://muzofon.org/search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4. Картинки. [Электронный ресурс] //Режим доступа: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wildfrontier.ru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5. Медведица с медвежатами. [Электронный ресурс] //Режим доступа: https://www.youtube.com/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6. Мультфильм. [Электронный ресурс] //Режим доступа: https://www.youtube.com/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7. Ребятам о зверятах. [Электронный ресурс] //Режим доступа: https://www.youtube.com/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8. Физминутка. [Электронный ресурс] //Режим доступа: www.maam.ru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9. Футаж над морем. [Электронный ресурс] //Режим доступа: https://www.youtube.com/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10. Футаж северное сияние. [Электронный ресурс] //Режим доступа: https://www.youtube.com/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76672"/>
            <a:ext cx="3290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192792122015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_wmv_convert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1019" r="11019"/>
          <a:stretch>
            <a:fillRect/>
          </a:stretch>
        </p:blipFill>
        <p:spPr>
          <a:xfrm>
            <a:off x="197" y="260648"/>
            <a:ext cx="9143803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9" name="полн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-fotki.yandex.ru/get/5/serikinchrist.0/0_43f2_1224b18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142" y="-72008"/>
            <a:ext cx="9227142" cy="69300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131" y="0"/>
            <a:ext cx="924800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brightnessContrast brigh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9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звук северного вет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B726-C1D4-4515-B850-4D7B5D689066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_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4341" y="908720"/>
            <a:ext cx="9168341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291</Words>
  <Application>Microsoft Office PowerPoint</Application>
  <PresentationFormat>Экран (4:3)</PresentationFormat>
  <Paragraphs>64</Paragraphs>
  <Slides>22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65</cp:revision>
  <dcterms:created xsi:type="dcterms:W3CDTF">2015-10-28T00:06:45Z</dcterms:created>
  <dcterms:modified xsi:type="dcterms:W3CDTF">2020-01-23T16:51:29Z</dcterms:modified>
</cp:coreProperties>
</file>