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72" r:id="rId3"/>
    <p:sldId id="373" r:id="rId4"/>
    <p:sldId id="374" r:id="rId5"/>
    <p:sldId id="375" r:id="rId6"/>
    <p:sldId id="376" r:id="rId7"/>
    <p:sldId id="377" r:id="rId8"/>
    <p:sldId id="380" r:id="rId9"/>
    <p:sldId id="379" r:id="rId10"/>
    <p:sldId id="378" r:id="rId11"/>
    <p:sldId id="381" r:id="rId12"/>
    <p:sldId id="284" r:id="rId13"/>
    <p:sldId id="382" r:id="rId14"/>
    <p:sldId id="383" r:id="rId15"/>
    <p:sldId id="38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699" autoAdjust="0"/>
    <p:restoredTop sz="94660"/>
  </p:normalViewPr>
  <p:slideViewPr>
    <p:cSldViewPr>
      <p:cViewPr>
        <p:scale>
          <a:sx n="70" d="100"/>
          <a:sy n="70" d="100"/>
        </p:scale>
        <p:origin x="-115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EC433-ED9B-43E7-BDD6-21DC71227711}" type="datetimeFigureOut">
              <a:rPr lang="ru-RU" smtClean="0"/>
              <a:pPr/>
              <a:t>04.01.2020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54ACA-1970-456C-AFE1-3105FE03CC9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64707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C04A-42C2-49A9-839E-873F3BA10071}" type="datetimeFigureOut">
              <a:rPr lang="ru-RU" smtClean="0"/>
              <a:pPr/>
              <a:t>04.01.2020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F9AC-79A4-4575-BD23-CFF169285B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C04A-42C2-49A9-839E-873F3BA10071}" type="datetimeFigureOut">
              <a:rPr lang="ru-RU" smtClean="0"/>
              <a:pPr/>
              <a:t>04.01.2020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F9AC-79A4-4575-BD23-CFF169285B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C04A-42C2-49A9-839E-873F3BA10071}" type="datetimeFigureOut">
              <a:rPr lang="ru-RU" smtClean="0"/>
              <a:pPr/>
              <a:t>04.01.2020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F9AC-79A4-4575-BD23-CFF169285B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C04A-42C2-49A9-839E-873F3BA10071}" type="datetimeFigureOut">
              <a:rPr lang="ru-RU" smtClean="0"/>
              <a:pPr/>
              <a:t>04.01.2020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F9AC-79A4-4575-BD23-CFF169285B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C04A-42C2-49A9-839E-873F3BA10071}" type="datetimeFigureOut">
              <a:rPr lang="ru-RU" smtClean="0"/>
              <a:pPr/>
              <a:t>04.01.2020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F9AC-79A4-4575-BD23-CFF169285B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C04A-42C2-49A9-839E-873F3BA10071}" type="datetimeFigureOut">
              <a:rPr lang="ru-RU" smtClean="0"/>
              <a:pPr/>
              <a:t>04.01.2020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F9AC-79A4-4575-BD23-CFF169285B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C04A-42C2-49A9-839E-873F3BA10071}" type="datetimeFigureOut">
              <a:rPr lang="ru-RU" smtClean="0"/>
              <a:pPr/>
              <a:t>04.01.2020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F9AC-79A4-4575-BD23-CFF169285B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C04A-42C2-49A9-839E-873F3BA10071}" type="datetimeFigureOut">
              <a:rPr lang="ru-RU" smtClean="0"/>
              <a:pPr/>
              <a:t>04.01.2020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F9AC-79A4-4575-BD23-CFF169285B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C04A-42C2-49A9-839E-873F3BA10071}" type="datetimeFigureOut">
              <a:rPr lang="ru-RU" smtClean="0"/>
              <a:pPr/>
              <a:t>04.01.2020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F9AC-79A4-4575-BD23-CFF169285B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C04A-42C2-49A9-839E-873F3BA10071}" type="datetimeFigureOut">
              <a:rPr lang="ru-RU" smtClean="0"/>
              <a:pPr/>
              <a:t>04.01.2020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F9AC-79A4-4575-BD23-CFF169285B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C04A-42C2-49A9-839E-873F3BA10071}" type="datetimeFigureOut">
              <a:rPr lang="ru-RU" smtClean="0"/>
              <a:pPr/>
              <a:t>04.01.2020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F9AC-79A4-4575-BD23-CFF169285B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439C04A-42C2-49A9-839E-873F3BA10071}" type="datetimeFigureOut">
              <a:rPr lang="ru-RU" smtClean="0"/>
              <a:pPr/>
              <a:t>04.01.2020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66FF9AC-79A4-4575-BD23-CFF169285B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4509120"/>
            <a:ext cx="5637010" cy="882119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348880"/>
            <a:ext cx="7103343" cy="1577143"/>
          </a:xfrm>
        </p:spPr>
        <p:txBody>
          <a:bodyPr/>
          <a:lstStyle/>
          <a:p>
            <a:pPr marL="182880" lvl="0" indent="0" algn="ctr">
              <a:buNone/>
            </a:pPr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«Современные технологии по развитию речи дошкольников»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«ДЕТСКИЙ САД №22 П.НЕФТЯНИКОВ»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8064" y="5013176"/>
            <a:ext cx="324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Зубова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Л.Н.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://kolokolchik86.ucoz.net/foto/rechevoerazv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3789040"/>
            <a:ext cx="3466977" cy="2708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5003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1"/>
          <p:cNvSpPr>
            <a:spLocks noChangeArrowheads="1"/>
          </p:cNvSpPr>
          <p:nvPr/>
        </p:nvSpPr>
        <p:spPr bwMode="auto">
          <a:xfrm>
            <a:off x="611560" y="184665"/>
            <a:ext cx="7992888" cy="720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Технология развития речи детей, разработанные на основе методов и приемов ТРИЗ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Мозговой штурм или коллективное решение проблем»</a:t>
            </a:r>
          </a:p>
          <a:p>
            <a:pPr lvl="0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«Технология обучения детей составлению сравнений»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«Технология обучения детей составлению загадок»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Методика составления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загадок по опорным таблицам заключается в двух этапах: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этап Предварительная работа – научить детей сравнивать предметы «На что похоже?»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этап составление загадок по определенному алгоритму с опорой на таблицы</a:t>
            </a:r>
          </a:p>
          <a:p>
            <a:pPr lvl="0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«Обучение детей составлению творческих рассказов по картине»</a:t>
            </a:r>
          </a:p>
          <a:p>
            <a:pPr lvl="0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«Сочинение сказок на основе знакомых произведений»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/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1"/>
          <p:cNvSpPr>
            <a:spLocks noChangeArrowheads="1"/>
          </p:cNvSpPr>
          <p:nvPr/>
        </p:nvSpPr>
        <p:spPr bwMode="auto">
          <a:xfrm>
            <a:off x="467543" y="410762"/>
            <a:ext cx="835292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«Технология обучения составлению диалогических сказок»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62" name="Picture 2" descr="G:\развитие речи\Педсовет №3\repka-geroi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1628800"/>
            <a:ext cx="6780982" cy="4759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424936" cy="6161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800" b="1" kern="0" dirty="0" smtClean="0">
                <a:latin typeface="Times New Roman"/>
                <a:cs typeface="Times New Roman"/>
              </a:rPr>
              <a:t>«Синквейн»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Классический строится так: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первая строка – тема синквейна, одно слово, существительное или местоимение;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вторая строка – два прилагательных или причастия, которые описывают свойства темы;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третья строка – три глагола или деепричастия, рассказывающие о действиях темы;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четвертая строка – предложение из четырех слов, выражающая личное отношение автора синквейна к теме;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пятая строка – одно слово (любая часть речи), выражающее суть темы; своего рода резюме.</a:t>
            </a: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ru-RU" altLang="ru-RU" sz="3600" b="1" kern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188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1"/>
          <p:cNvSpPr>
            <a:spLocks noChangeArrowheads="1"/>
          </p:cNvSpPr>
          <p:nvPr/>
        </p:nvSpPr>
        <p:spPr bwMode="auto">
          <a:xfrm>
            <a:off x="1403648" y="908720"/>
            <a:ext cx="633670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«Технология проблемного обучения»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ds03.infourok.ru/uploads/ex/0c7b/0004ee7a-8c585a60/img13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37" t="48299" r="47238"/>
          <a:stretch>
            <a:fillRect/>
          </a:stretch>
        </p:blipFill>
        <p:spPr bwMode="auto">
          <a:xfrm>
            <a:off x="2267744" y="2636912"/>
            <a:ext cx="4464496" cy="35456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1"/>
          <p:cNvSpPr>
            <a:spLocks noChangeArrowheads="1"/>
          </p:cNvSpPr>
          <p:nvPr/>
        </p:nvSpPr>
        <p:spPr bwMode="auto">
          <a:xfrm>
            <a:off x="2544373" y="888395"/>
            <a:ext cx="41365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«Лего-технология»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5410" name="Picture 2" descr="G:\развитие речи\Педсовет №3\legostory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492896"/>
            <a:ext cx="7922411" cy="27275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1"/>
          <p:cNvSpPr>
            <a:spLocks noChangeArrowheads="1"/>
          </p:cNvSpPr>
          <p:nvPr/>
        </p:nvSpPr>
        <p:spPr bwMode="auto">
          <a:xfrm>
            <a:off x="2267744" y="908720"/>
            <a:ext cx="464543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«Сказкотерапия»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fotohomka.ru/images/Nov/30/af60327db320f8ed78468144956d2403/mini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4801" y="1988840"/>
            <a:ext cx="5508612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827584" y="620688"/>
            <a:ext cx="7560840" cy="5680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Речевое развитие включает:</a:t>
            </a:r>
            <a:endParaRPr lang="ru-RU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Овладение речью как средством общения и культуры.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Обогащение активного словаря.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Развитие связной, грамматически правильной диалогической и монологической речи.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Развитие речевого творчества.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Развитие звуковой и интонационной культуры, фонематического слуха.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Знакомство с книжной культурой, детской литературой, понимание на слух текстов различных жанров детской литературы.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Формирование звуковой аналитико-синтетической активности как предпосылки обучения грамоте.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1259632" y="3783523"/>
            <a:ext cx="70567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548680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«Технология использования моделирования в речевом развитии детей дошкольного возраста»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user\Documents\Scanned Documents\скан\скан.bmp"/>
          <p:cNvPicPr/>
          <p:nvPr/>
        </p:nvPicPr>
        <p:blipFill>
          <a:blip r:embed="rId2" cstate="print">
            <a:lum/>
          </a:blip>
          <a:srcRect l="31606" t="6800" r="22961" b="52652"/>
          <a:stretch>
            <a:fillRect/>
          </a:stretch>
        </p:blipFill>
        <p:spPr bwMode="auto">
          <a:xfrm rot="5400000">
            <a:off x="2015716" y="1232756"/>
            <a:ext cx="4896544" cy="5544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G:\0029-016-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676456" cy="61767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G:\1520595_html_1f2fc4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8512571" cy="5871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 descr="G:\hello_html_3faf3c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8145165" cy="55565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 descr="G:\развитие речи\0030-017-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614296" cy="6088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 descr="https://ds03.infourok.ru/uploads/ex/0733/00017a4a-a767f74b/1/img5.jpg"/>
          <p:cNvPicPr>
            <a:picLocks noChangeAspect="1" noChangeArrowheads="1"/>
          </p:cNvPicPr>
          <p:nvPr/>
        </p:nvPicPr>
        <p:blipFill>
          <a:blip r:embed="rId2" cstate="print"/>
          <a:srcRect l="32087" t="13645" r="1044" b="7424"/>
          <a:stretch>
            <a:fillRect/>
          </a:stretch>
        </p:blipFill>
        <p:spPr bwMode="auto">
          <a:xfrm>
            <a:off x="755576" y="1313384"/>
            <a:ext cx="7632848" cy="506794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43608" y="476672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Карты В.Я.Проппа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1"/>
          <p:cNvSpPr>
            <a:spLocks noChangeArrowheads="1"/>
          </p:cNvSpPr>
          <p:nvPr/>
        </p:nvSpPr>
        <p:spPr bwMode="auto">
          <a:xfrm>
            <a:off x="2699792" y="476672"/>
            <a:ext cx="38768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«Мнемотехника»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1555" name="Picture 3" descr="https://ds04.infourok.ru/uploads/ex/137b/0001730a-72c0bf81/img6.jpg"/>
          <p:cNvPicPr>
            <a:picLocks noChangeAspect="1" noChangeArrowheads="1"/>
          </p:cNvPicPr>
          <p:nvPr/>
        </p:nvPicPr>
        <p:blipFill>
          <a:blip r:embed="rId2" cstate="print"/>
          <a:srcRect l="19490" t="27950" r="12589" b="6951"/>
          <a:stretch>
            <a:fillRect/>
          </a:stretch>
        </p:blipFill>
        <p:spPr bwMode="auto">
          <a:xfrm>
            <a:off x="539552" y="1196752"/>
            <a:ext cx="8280920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950</TotalTime>
  <Words>301</Words>
  <Application>Microsoft Office PowerPoint</Application>
  <PresentationFormat>Экран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«Современные технологии по развитию речи дошкольников»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New1</cp:lastModifiedBy>
  <cp:revision>71</cp:revision>
  <dcterms:created xsi:type="dcterms:W3CDTF">2016-02-03T11:08:04Z</dcterms:created>
  <dcterms:modified xsi:type="dcterms:W3CDTF">2020-01-04T08:19:02Z</dcterms:modified>
</cp:coreProperties>
</file>