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1" r:id="rId2"/>
    <p:sldId id="275" r:id="rId3"/>
    <p:sldId id="274" r:id="rId4"/>
    <p:sldId id="271" r:id="rId5"/>
    <p:sldId id="273" r:id="rId6"/>
    <p:sldId id="27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6641934-F0AA-407C-8681-E9BBBA1D19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5E8411F-E92C-4E25-B61F-F44DFAF159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4D27F08-FB1D-4983-83AE-F6A8D88067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B25F24D-2B96-4A8E-ACC2-9C7E34D9DD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CE19D63-8217-4741-8F1B-901386BA118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CE19D63-8217-4741-8F1B-901386BA118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ад №1\Downloads\ilovepdf_pages-to-jpg (2)\zadaniya_dlya_6-7let_page-0001.jpg"/>
          <p:cNvPicPr>
            <a:picLocks noChangeAspect="1" noChangeArrowheads="1"/>
          </p:cNvPicPr>
          <p:nvPr/>
        </p:nvPicPr>
        <p:blipFill>
          <a:blip r:embed="rId3" cstate="print"/>
          <a:srcRect t="13697" b="3537"/>
          <a:stretch>
            <a:fillRect/>
          </a:stretch>
        </p:blipFill>
        <p:spPr bwMode="auto">
          <a:xfrm>
            <a:off x="0" y="0"/>
            <a:ext cx="8700622" cy="683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д №1\Downloads\ilovepdf_pages-to-jpg (2)\zadaniya_dlya_6-7let_page-0002 - копия.jpg"/>
          <p:cNvPicPr>
            <a:picLocks noChangeAspect="1" noChangeArrowheads="1"/>
          </p:cNvPicPr>
          <p:nvPr/>
        </p:nvPicPr>
        <p:blipFill>
          <a:blip r:embed="rId3" cstate="print"/>
          <a:srcRect l="12990" t="13624" r="13258" b="64151"/>
          <a:stretch>
            <a:fillRect/>
          </a:stretch>
        </p:blipFill>
        <p:spPr bwMode="auto">
          <a:xfrm>
            <a:off x="0" y="1988840"/>
            <a:ext cx="9043578" cy="2574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д №1\Downloads\ilovepdf_pages-to-jpg (2)\zadaniya_dlya_6-7let_page-0002.jpg"/>
          <p:cNvPicPr>
            <a:picLocks noChangeAspect="1" noChangeArrowheads="1"/>
          </p:cNvPicPr>
          <p:nvPr/>
        </p:nvPicPr>
        <p:blipFill>
          <a:blip r:embed="rId3" cstate="print"/>
          <a:srcRect t="37870"/>
          <a:stretch>
            <a:fillRect/>
          </a:stretch>
        </p:blipFill>
        <p:spPr bwMode="auto">
          <a:xfrm>
            <a:off x="683568" y="0"/>
            <a:ext cx="7564437" cy="6642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д №1\Downloads\ilovepdf_pages-to-jpg (2)\zadaniya_dlya_6-7let_page-0003.jpg"/>
          <p:cNvPicPr>
            <a:picLocks noChangeAspect="1" noChangeArrowheads="1"/>
          </p:cNvPicPr>
          <p:nvPr/>
        </p:nvPicPr>
        <p:blipFill>
          <a:blip r:embed="rId3" cstate="print"/>
          <a:srcRect t="14971" b="8925"/>
          <a:stretch>
            <a:fillRect/>
          </a:stretch>
        </p:blipFill>
        <p:spPr bwMode="auto">
          <a:xfrm>
            <a:off x="1403648" y="0"/>
            <a:ext cx="6277342" cy="675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д №1\Downloads\ilovepdf_pages-to-jpg (2)\zadaniya_dlya_6-7let_page-0004.jpg"/>
          <p:cNvPicPr>
            <a:picLocks noChangeAspect="1" noChangeArrowheads="1"/>
          </p:cNvPicPr>
          <p:nvPr/>
        </p:nvPicPr>
        <p:blipFill>
          <a:blip r:embed="rId3" cstate="print"/>
          <a:srcRect t="13624"/>
          <a:stretch>
            <a:fillRect/>
          </a:stretch>
        </p:blipFill>
        <p:spPr bwMode="auto">
          <a:xfrm>
            <a:off x="1475656" y="0"/>
            <a:ext cx="5637355" cy="6882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ад №1\Downloads\ilovepdf_pages-to-jpg (2)\zadaniya_dlya_6-7let_page-0005.jpg"/>
          <p:cNvPicPr>
            <a:picLocks noChangeAspect="1" noChangeArrowheads="1"/>
          </p:cNvPicPr>
          <p:nvPr/>
        </p:nvPicPr>
        <p:blipFill>
          <a:blip r:embed="rId3" cstate="print"/>
          <a:srcRect t="13624" b="3537"/>
          <a:stretch>
            <a:fillRect/>
          </a:stretch>
        </p:blipFill>
        <p:spPr bwMode="auto">
          <a:xfrm>
            <a:off x="1619672" y="0"/>
            <a:ext cx="5812477" cy="6805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6</Words>
  <Application>Microsoft Office PowerPoint</Application>
  <PresentationFormat>Экран (4:3)</PresentationFormat>
  <Paragraphs>6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общеразвивающего вида № 93»</dc:title>
  <dc:creator>user01</dc:creator>
  <cp:lastModifiedBy>Сад №1</cp:lastModifiedBy>
  <cp:revision>19</cp:revision>
  <dcterms:created xsi:type="dcterms:W3CDTF">2017-03-07T14:21:37Z</dcterms:created>
  <dcterms:modified xsi:type="dcterms:W3CDTF">2024-01-12T07:06:49Z</dcterms:modified>
</cp:coreProperties>
</file>