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81" r:id="rId7"/>
    <p:sldId id="268" r:id="rId8"/>
    <p:sldId id="269" r:id="rId9"/>
    <p:sldId id="276" r:id="rId10"/>
    <p:sldId id="277" r:id="rId11"/>
    <p:sldId id="278" r:id="rId12"/>
    <p:sldId id="279" r:id="rId13"/>
    <p:sldId id="272" r:id="rId14"/>
    <p:sldId id="274" r:id="rId15"/>
    <p:sldId id="280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B26D-BCE6-4AA4-9131-A788E40AB125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B1C-59ED-4A0E-A430-AD4AEED84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B26D-BCE6-4AA4-9131-A788E40AB125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B1C-59ED-4A0E-A430-AD4AEED84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B26D-BCE6-4AA4-9131-A788E40AB125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B1C-59ED-4A0E-A430-AD4AEED84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B26D-BCE6-4AA4-9131-A788E40AB125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B1C-59ED-4A0E-A430-AD4AEED84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B26D-BCE6-4AA4-9131-A788E40AB125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B1C-59ED-4A0E-A430-AD4AEED84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B26D-BCE6-4AA4-9131-A788E40AB125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B1C-59ED-4A0E-A430-AD4AEED84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B26D-BCE6-4AA4-9131-A788E40AB125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B1C-59ED-4A0E-A430-AD4AEED84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B26D-BCE6-4AA4-9131-A788E40AB125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B1C-59ED-4A0E-A430-AD4AEED84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B26D-BCE6-4AA4-9131-A788E40AB125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B1C-59ED-4A0E-A430-AD4AEED84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B26D-BCE6-4AA4-9131-A788E40AB125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B1C-59ED-4A0E-A430-AD4AEED84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B26D-BCE6-4AA4-9131-A788E40AB125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7B1C-59ED-4A0E-A430-AD4AEED84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BB26D-BCE6-4AA4-9131-A788E40AB125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67B1C-59ED-4A0E-A430-AD4AEED84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cad=rja&amp;uact=8&amp;ved=0CAcQjRxqFQoTCP7H7aSkmskCFSKPcgod2VEFIg&amp;url=https://www.stihi.ru/2012/11/02/8963&amp;psig=AFQjCNGs8KavqISOIfZjTUPNbXUKnyFkBw&amp;ust=144794676537595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1124744"/>
            <a:ext cx="74888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МАСТЕР-КЛАСС </a:t>
            </a:r>
          </a:p>
          <a:p>
            <a:pPr algn="ctr"/>
            <a:r>
              <a:rPr lang="ru-RU" sz="4400" b="1" dirty="0" smtClean="0"/>
              <a:t>ВОЛШЕБНЫЕ КРАСКИ</a:t>
            </a:r>
          </a:p>
          <a:p>
            <a:pPr algn="ctr"/>
            <a:r>
              <a:rPr lang="ru-RU" sz="4400" b="1" dirty="0" smtClean="0"/>
              <a:t>«Снегирь на ветке»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sz="2400" b="1" dirty="0" smtClean="0"/>
              <a:t>Подготовила и провела</a:t>
            </a:r>
          </a:p>
          <a:p>
            <a:pPr algn="r"/>
            <a:r>
              <a:rPr lang="ru-RU" sz="2400" b="1" dirty="0" smtClean="0"/>
              <a:t>Зубова Лариса Николаевна</a:t>
            </a:r>
          </a:p>
          <a:p>
            <a:pPr algn="r"/>
            <a:endParaRPr lang="ru-RU" sz="2400" b="1" dirty="0" smtClean="0"/>
          </a:p>
          <a:p>
            <a:pPr algn="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err="1" smtClean="0"/>
              <a:t>Каргасок</a:t>
            </a:r>
            <a:r>
              <a:rPr lang="ru-RU" sz="2400" b="1" dirty="0" smtClean="0"/>
              <a:t> 2015</a:t>
            </a:r>
            <a:endParaRPr lang="ru-RU" sz="2400" b="1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 l="6559" r="16989" b="3907"/>
          <a:stretch>
            <a:fillRect/>
          </a:stretch>
        </p:blipFill>
        <p:spPr bwMode="auto">
          <a:xfrm>
            <a:off x="0" y="2924944"/>
            <a:ext cx="3724334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Администратор\AppData\Local\Microsoft\Windows\Temporary Internet Files\Content.Word\2015-11-18 21.43.33.jpg"/>
          <p:cNvPicPr/>
          <p:nvPr/>
        </p:nvPicPr>
        <p:blipFill>
          <a:blip r:embed="rId3" cstate="print"/>
          <a:srcRect l="5769" r="11298"/>
          <a:stretch>
            <a:fillRect/>
          </a:stretch>
        </p:blipFill>
        <p:spPr bwMode="auto">
          <a:xfrm>
            <a:off x="395536" y="1484784"/>
            <a:ext cx="3816424" cy="370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3968" y="1052736"/>
            <a:ext cx="460851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/>
              <a:t>Промываем ложку, вытираем салфеткой. </a:t>
            </a:r>
            <a:endParaRPr lang="ru-RU" sz="4000" b="1" dirty="0" smtClean="0"/>
          </a:p>
          <a:p>
            <a:pPr>
              <a:buFont typeface="Arial" pitchFamily="34" charset="0"/>
              <a:buChar char="•"/>
            </a:pPr>
            <a:r>
              <a:rPr lang="ru-RU" sz="4000" b="1" dirty="0" smtClean="0"/>
              <a:t>Набираем </a:t>
            </a:r>
            <a:r>
              <a:rPr lang="ru-RU" sz="4000" b="1" dirty="0" smtClean="0"/>
              <a:t>на ложку черную краску и рисуем голову в верхней части туловища.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Администратор\AppData\Local\Microsoft\Windows\Temporary Internet Files\Content.Word\2015-11-18 21.46.45.jpg"/>
          <p:cNvPicPr/>
          <p:nvPr/>
        </p:nvPicPr>
        <p:blipFill>
          <a:blip r:embed="rId3" cstate="print"/>
          <a:srcRect l="7013" r="11409"/>
          <a:stretch>
            <a:fillRect/>
          </a:stretch>
        </p:blipFill>
        <p:spPr bwMode="auto">
          <a:xfrm>
            <a:off x="0" y="1628800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51920" y="620688"/>
            <a:ext cx="5040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С помощью стеки прорисовываем клюв снегиря.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Набираем на ложку черную краску, капаем на туловище в верней части, затем с помощью стеки прорисовываем крыло.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Промываем ложку.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Администратор\AppData\Local\Microsoft\Windows\Temporary Internet Files\Content.Word\2015-11-18 21.47.59.jpg"/>
          <p:cNvPicPr/>
          <p:nvPr/>
        </p:nvPicPr>
        <p:blipFill>
          <a:blip r:embed="rId3" cstate="print"/>
          <a:srcRect l="10725" t="3774" r="15117"/>
          <a:stretch>
            <a:fillRect/>
          </a:stretch>
        </p:blipFill>
        <p:spPr bwMode="auto">
          <a:xfrm>
            <a:off x="251520" y="1412776"/>
            <a:ext cx="3850841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355976" y="1484784"/>
            <a:ext cx="47880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/>
              <a:t>На стеку набираем черную краску и рисуем хвост снегиря.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/>
              <a:t>Промываем стеку.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Администратор\AppData\Local\Microsoft\Windows\Temporary Internet Files\Content.Word\2015-11-18 21.50.22.jpg"/>
          <p:cNvPicPr/>
          <p:nvPr/>
        </p:nvPicPr>
        <p:blipFill>
          <a:blip r:embed="rId3" cstate="print"/>
          <a:srcRect l="6732" r="13691"/>
          <a:stretch>
            <a:fillRect/>
          </a:stretch>
        </p:blipFill>
        <p:spPr bwMode="auto">
          <a:xfrm>
            <a:off x="251520" y="1340768"/>
            <a:ext cx="3525516" cy="342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139952" y="1484784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На стеку набираем немного белой краски и рисуем глаз.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Зубочисткой черной краской в центре рисуем маленькую точку.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F:\DCIM\Camera\2015-11-18 21.57.07.jpg"/>
          <p:cNvPicPr/>
          <p:nvPr/>
        </p:nvPicPr>
        <p:blipFill>
          <a:blip r:embed="rId3" cstate="print"/>
          <a:srcRect l="9592" r="10532"/>
          <a:stretch>
            <a:fillRect/>
          </a:stretch>
        </p:blipFill>
        <p:spPr bwMode="auto">
          <a:xfrm>
            <a:off x="251520" y="1340768"/>
            <a:ext cx="4255140" cy="396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16016" y="1772816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Далее пластиковой ложкой рисуем </a:t>
            </a:r>
            <a:r>
              <a:rPr lang="ru-RU" sz="3200" b="1" dirty="0" smtClean="0"/>
              <a:t>снег,  </a:t>
            </a:r>
            <a:r>
              <a:rPr lang="ru-RU" sz="3200" b="1" dirty="0" smtClean="0"/>
              <a:t>с помощью стеки или зубочистки прорисовываем снежинки.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Администратор\AppData\Local\Microsoft\Windows\Temporary Internet Files\Content.Word\2015-11-18 23.48.49.jpg"/>
          <p:cNvPicPr/>
          <p:nvPr/>
        </p:nvPicPr>
        <p:blipFill>
          <a:blip r:embed="rId3" cstate="print"/>
          <a:srcRect l="5601" r="15402"/>
          <a:stretch>
            <a:fillRect/>
          </a:stretch>
        </p:blipFill>
        <p:spPr bwMode="auto">
          <a:xfrm>
            <a:off x="323528" y="1124744"/>
            <a:ext cx="3961282" cy="410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3968" y="764704"/>
            <a:ext cx="48600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С помощью стеки наберите немного краски серого цвета и нарисуйте сверху крыла линии.</a:t>
            </a:r>
          </a:p>
          <a:p>
            <a:pPr algn="ctr">
              <a:buFont typeface="Arial" pitchFamily="34" charset="0"/>
              <a:buChar char="•"/>
            </a:pPr>
            <a:r>
              <a:rPr lang="ru-RU" sz="3600" b="1" dirty="0" smtClean="0"/>
              <a:t>Картина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«</a:t>
            </a:r>
            <a:r>
              <a:rPr lang="ru-RU" sz="3600" b="1" dirty="0" smtClean="0"/>
              <a:t>Снегирь на ветке» </a:t>
            </a:r>
            <a:r>
              <a:rPr lang="ru-RU" sz="3600" b="1" dirty="0" smtClean="0"/>
              <a:t>готова!</a:t>
            </a:r>
            <a:endParaRPr lang="ru-RU" sz="3600" b="1" dirty="0" smtClean="0"/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По желанию можно украсить рамку.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2204864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/>
              <a:t>Успехов Вам!</a:t>
            </a:r>
            <a:endParaRPr lang="ru-RU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640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/>
              <a:t>ПРИЕМЫ РАБОТЫ С ЖИДКИМ ЦВЕТНЫМ </a:t>
            </a:r>
          </a:p>
          <a:p>
            <a:pPr algn="ctr"/>
            <a:r>
              <a:rPr lang="ru-RU" sz="3200" b="1" dirty="0" smtClean="0"/>
              <a:t>СОЛЕНЫМ ТЕСТОМ</a:t>
            </a:r>
          </a:p>
          <a:p>
            <a:pPr algn="ctr"/>
            <a:r>
              <a:rPr lang="ru-RU" sz="2800" b="1" dirty="0" smtClean="0"/>
              <a:t>Фон</a:t>
            </a:r>
          </a:p>
          <a:p>
            <a:pPr algn="ctr"/>
            <a:r>
              <a:rPr lang="ru-RU" sz="2800" b="1" dirty="0" smtClean="0"/>
              <a:t>ОДНОТОННЫЙ			</a:t>
            </a:r>
            <a:r>
              <a:rPr lang="ru-RU" sz="2800" b="1" dirty="0" smtClean="0">
                <a:solidFill>
                  <a:srgbClr val="FFC000"/>
                </a:solidFill>
              </a:rPr>
              <a:t>Р</a:t>
            </a:r>
            <a:r>
              <a:rPr lang="ru-RU" sz="2800" b="1" dirty="0" smtClean="0"/>
              <a:t>А</a:t>
            </a:r>
            <a:r>
              <a:rPr lang="ru-RU" sz="2800" b="1" dirty="0" smtClean="0">
                <a:solidFill>
                  <a:srgbClr val="FF0000"/>
                </a:solidFill>
              </a:rPr>
              <a:t>З</a:t>
            </a:r>
            <a:r>
              <a:rPr lang="ru-RU" sz="2800" b="1" dirty="0" smtClean="0"/>
              <a:t>НО</a:t>
            </a:r>
            <a:r>
              <a:rPr lang="ru-RU" sz="2800" b="1" dirty="0" smtClean="0">
                <a:solidFill>
                  <a:srgbClr val="FFFF00"/>
                </a:solidFill>
              </a:rPr>
              <a:t>Ц</a:t>
            </a:r>
            <a:r>
              <a:rPr lang="ru-RU" sz="2800" b="1" dirty="0" smtClean="0"/>
              <a:t>В</a:t>
            </a:r>
            <a:r>
              <a:rPr lang="ru-RU" sz="2800" b="1" dirty="0" smtClean="0">
                <a:solidFill>
                  <a:srgbClr val="002060"/>
                </a:solidFill>
              </a:rPr>
              <a:t>Е</a:t>
            </a:r>
            <a:r>
              <a:rPr lang="ru-RU" sz="2800" b="1" dirty="0" smtClean="0"/>
              <a:t>Т</a:t>
            </a:r>
            <a:r>
              <a:rPr lang="ru-RU" sz="2800" b="1" dirty="0" smtClean="0">
                <a:solidFill>
                  <a:srgbClr val="7030A0"/>
                </a:solidFill>
              </a:rPr>
              <a:t>Н</a:t>
            </a:r>
            <a:r>
              <a:rPr lang="ru-RU" sz="2800" b="1" dirty="0" smtClean="0"/>
              <a:t>Ы</a:t>
            </a:r>
            <a:r>
              <a:rPr lang="ru-RU" sz="2800" b="1" dirty="0" smtClean="0">
                <a:solidFill>
                  <a:srgbClr val="00B050"/>
                </a:solidFill>
              </a:rPr>
              <a:t>Й</a:t>
            </a:r>
          </a:p>
          <a:p>
            <a:pPr algn="ctr"/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 descr="C:\Users\Администратор\AppData\Local\Microsoft\Windows\Temporary Internet Files\Content.Word\2015-11-18 21.36.54.jpg"/>
          <p:cNvPicPr/>
          <p:nvPr/>
        </p:nvPicPr>
        <p:blipFill>
          <a:blip r:embed="rId3" cstate="print"/>
          <a:srcRect l="10053" t="1818" r="16704" b="3636"/>
          <a:stretch>
            <a:fillRect/>
          </a:stretch>
        </p:blipFill>
        <p:spPr bwMode="auto">
          <a:xfrm>
            <a:off x="611560" y="2924944"/>
            <a:ext cx="3168352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New1\Videos\2016-02-20 21.46.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924944"/>
            <a:ext cx="3495482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544" y="69269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ЛИНИИ</a:t>
            </a:r>
          </a:p>
          <a:p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340768"/>
          <a:ext cx="8352928" cy="165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464"/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1"/>
                          </a:solidFill>
                        </a:rPr>
                        <a:t>Прямые линии</a:t>
                      </a:r>
                      <a:endParaRPr lang="ru-RU" sz="24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>
                          <a:solidFill>
                            <a:schemeClr val="tx1"/>
                          </a:solidFill>
                        </a:rPr>
                        <a:t>Волнистые</a:t>
                      </a:r>
                      <a:r>
                        <a:rPr lang="ru-RU" sz="2400" b="1" u="sng" baseline="0" dirty="0" smtClean="0">
                          <a:solidFill>
                            <a:schemeClr val="tx1"/>
                          </a:solidFill>
                        </a:rPr>
                        <a:t> линии</a:t>
                      </a:r>
                      <a:endParaRPr lang="ru-RU" sz="24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Сверху - вниз, из стороны в сторону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В одном направлении, хаотично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611560" y="6021288"/>
            <a:ext cx="2232248" cy="432048"/>
          </a:xfrm>
          <a:prstGeom prst="rightArrow">
            <a:avLst>
              <a:gd name="adj1" fmla="val 50000"/>
              <a:gd name="adj2" fmla="val 890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1619672" y="6453336"/>
            <a:ext cx="2520280" cy="404664"/>
          </a:xfrm>
          <a:prstGeom prst="leftArrow">
            <a:avLst>
              <a:gd name="adj1" fmla="val 50000"/>
              <a:gd name="adj2" fmla="val 10562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69" name="Picture 1" descr="D:\Мои документы\марина\р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33256"/>
            <a:ext cx="4104456" cy="1368152"/>
          </a:xfrm>
          <a:prstGeom prst="rect">
            <a:avLst/>
          </a:prstGeom>
          <a:noFill/>
        </p:spPr>
      </p:pic>
      <p:pic>
        <p:nvPicPr>
          <p:cNvPr id="2050" name="Picture 2" descr="C:\Users\New1\Videos\2016-02-20 21.48.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80928"/>
            <a:ext cx="3389387" cy="2964749"/>
          </a:xfrm>
          <a:prstGeom prst="rect">
            <a:avLst/>
          </a:prstGeom>
          <a:noFill/>
        </p:spPr>
      </p:pic>
      <p:pic>
        <p:nvPicPr>
          <p:cNvPr id="2051" name="Picture 3" descr="C:\Users\New1\Videos\2016-02-20 21.49.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780928"/>
            <a:ext cx="3193431" cy="295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836712"/>
          <a:ext cx="8136904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8452"/>
                <a:gridCol w="40684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Из центра пятна к краю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От края к центру пятна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3"/>
            <a:ext cx="3901505" cy="339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7838" y="2564904"/>
            <a:ext cx="396165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836713"/>
            <a:ext cx="7200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4400" b="1" dirty="0" smtClean="0"/>
              <a:t>Главное получать удовольствие от самого процесса рисования, тогда даже каракули и черкания играют роль исцеления!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76470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«Снегирь на ветке»</a:t>
            </a:r>
            <a:endParaRPr lang="ru-RU" sz="7200" b="1" dirty="0"/>
          </a:p>
        </p:txBody>
      </p:sp>
      <p:pic>
        <p:nvPicPr>
          <p:cNvPr id="4" name="Picture 2" descr="https://www.stihi.ru/pics/2012/11/02/896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503" r="5085"/>
          <a:stretch>
            <a:fillRect/>
          </a:stretch>
        </p:blipFill>
        <p:spPr bwMode="auto">
          <a:xfrm>
            <a:off x="1979712" y="2492896"/>
            <a:ext cx="5167923" cy="383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Администратор\AppData\Local\Microsoft\Windows\Temporary Internet Files\Content.Word\2015-11-18 23.48.49.jpg"/>
          <p:cNvPicPr/>
          <p:nvPr/>
        </p:nvPicPr>
        <p:blipFill>
          <a:blip r:embed="rId3" cstate="print"/>
          <a:srcRect l="5601" r="17157" b="2222"/>
          <a:stretch>
            <a:fillRect/>
          </a:stretch>
        </p:blipFill>
        <p:spPr bwMode="auto">
          <a:xfrm>
            <a:off x="0" y="1124744"/>
            <a:ext cx="5292080" cy="5040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292080" y="1556792"/>
            <a:ext cx="36541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dirty="0" smtClean="0"/>
              <a:t>На замёрзших ветках птички –</a:t>
            </a:r>
            <a:br>
              <a:rPr lang="ru-RU" sz="2000" b="1" dirty="0" smtClean="0"/>
            </a:br>
            <a:r>
              <a:rPr lang="ru-RU" sz="2000" b="1" dirty="0" smtClean="0"/>
              <a:t>Крохотули-невелички.</a:t>
            </a:r>
            <a:br>
              <a:rPr lang="ru-RU" sz="2000" b="1" dirty="0" smtClean="0"/>
            </a:br>
            <a:r>
              <a:rPr lang="ru-RU" sz="2000" b="1" dirty="0" smtClean="0"/>
              <a:t>Очень яркие, с румянцем,</a:t>
            </a:r>
            <a:br>
              <a:rPr lang="ru-RU" sz="2000" b="1" dirty="0" smtClean="0"/>
            </a:br>
            <a:r>
              <a:rPr lang="ru-RU" sz="2000" b="1" dirty="0" smtClean="0"/>
              <a:t>Пиджачок на спинке с глянцем.</a:t>
            </a:r>
            <a:br>
              <a:rPr lang="ru-RU" sz="2000" b="1" dirty="0" smtClean="0"/>
            </a:br>
            <a:r>
              <a:rPr lang="ru-RU" sz="2000" b="1" dirty="0" smtClean="0"/>
              <a:t>Накормлю я их обедом:</a:t>
            </a:r>
            <a:br>
              <a:rPr lang="ru-RU" sz="2000" b="1" dirty="0" smtClean="0"/>
            </a:br>
            <a:r>
              <a:rPr lang="ru-RU" sz="2000" b="1" dirty="0" smtClean="0"/>
              <a:t>Угощу рябиной, хлебом.</a:t>
            </a:r>
            <a:br>
              <a:rPr lang="ru-RU" sz="2000" b="1" dirty="0" smtClean="0"/>
            </a:br>
            <a:r>
              <a:rPr lang="ru-RU" sz="2000" b="1" dirty="0" smtClean="0"/>
              <a:t>Пусть горят, как фонари</a:t>
            </a:r>
            <a:br>
              <a:rPr lang="ru-RU" sz="2000" b="1" dirty="0" smtClean="0"/>
            </a:br>
            <a:r>
              <a:rPr lang="ru-RU" sz="2000" b="1" dirty="0" smtClean="0"/>
              <a:t>Чудо - птички Снегири.</a:t>
            </a:r>
          </a:p>
          <a:p>
            <a:pPr algn="r"/>
            <a:r>
              <a:rPr lang="ru-RU" sz="2000" b="1" dirty="0" smtClean="0"/>
              <a:t>Т. Лаврова</a:t>
            </a:r>
          </a:p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Администратор\AppData\Local\Microsoft\Windows\Temporary Internet Files\Content.Word\2015-11-18 21.36.54.jpg"/>
          <p:cNvPicPr/>
          <p:nvPr/>
        </p:nvPicPr>
        <p:blipFill>
          <a:blip r:embed="rId3" cstate="print"/>
          <a:srcRect l="7849" r="15788"/>
          <a:stretch>
            <a:fillRect/>
          </a:stretch>
        </p:blipFill>
        <p:spPr bwMode="auto">
          <a:xfrm>
            <a:off x="323528" y="1412776"/>
            <a:ext cx="3888432" cy="392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499992" y="764704"/>
            <a:ext cx="4032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Основа для картины- пластиковая тарелка со стенками, чтобы тесто «не убегало».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 Для фона наливаем в тарелку слой краски синего цвета - это будет небо.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page.ru/imgbig/wallpapers_40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Администратор\AppData\Local\Microsoft\Windows\Temporary Internet Files\Content.Word\2015-11-18 21.42.07.jpg"/>
          <p:cNvPicPr/>
          <p:nvPr/>
        </p:nvPicPr>
        <p:blipFill>
          <a:blip r:embed="rId3" cstate="print"/>
          <a:srcRect l="7627" t="4348" r="15219" b="4348"/>
          <a:stretch>
            <a:fillRect/>
          </a:stretch>
        </p:blipFill>
        <p:spPr bwMode="auto">
          <a:xfrm>
            <a:off x="251520" y="1340768"/>
            <a:ext cx="3600400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779912" y="620688"/>
            <a:ext cx="47525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С помощью краски коричневого цвета рисуем ствол дерева, стекой рисуем ветки. </a:t>
            </a:r>
          </a:p>
          <a:p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Туловище снегиря.</a:t>
            </a:r>
            <a:r>
              <a:rPr lang="ru-RU" sz="2400" b="1" dirty="0" smtClean="0"/>
              <a:t> С помощью ложки наливаем одну круглую каплю красного над веткой.</a:t>
            </a:r>
          </a:p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u="sng" dirty="0" smtClean="0"/>
              <a:t>Примечание:</a:t>
            </a:r>
            <a:r>
              <a:rPr lang="ru-RU" sz="2400" b="1" i="1" dirty="0" smtClean="0"/>
              <a:t> </a:t>
            </a:r>
            <a:r>
              <a:rPr lang="ru-RU" sz="2400" b="1" dirty="0" smtClean="0"/>
              <a:t>мы рисуем снегиря и в работе встречаются круглые элементы, поэтому для основы лучше брать коробочку (тарелочку) круглой или овальной формы. В прямоугольной форме круг норовит растянуться в овал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231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New1</cp:lastModifiedBy>
  <cp:revision>21</cp:revision>
  <dcterms:created xsi:type="dcterms:W3CDTF">2015-11-17T14:38:31Z</dcterms:created>
  <dcterms:modified xsi:type="dcterms:W3CDTF">2016-02-21T07:10:05Z</dcterms:modified>
</cp:coreProperties>
</file>