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8" r:id="rId4"/>
    <p:sldId id="269" r:id="rId5"/>
    <p:sldId id="270" r:id="rId6"/>
    <p:sldId id="271" r:id="rId7"/>
    <p:sldId id="273" r:id="rId8"/>
    <p:sldId id="274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D26B-710C-4FF9-AC0A-0953A207E8C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8D26B-710C-4FF9-AC0A-0953A207E8CE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E1AC9-87AD-4688-ACBF-1B64574A2E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1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235" y="0"/>
            <a:ext cx="95205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114800" cy="1426170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Деньги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14338"/>
            <a:ext cx="9144000" cy="72866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Аверс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лицевая часть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монеты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«реверс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- оборотная сторона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монеты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Гурт»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ребро монеты.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&amp;Kcy;&amp;acy;&amp;rcy;&amp;tcy;&amp;icy;&amp;ncy;&amp;kcy;&amp;icy; &amp;pcy;&amp;ocy; &amp;zcy;&amp;acy;&amp;pcy;&amp;rcy;&amp;ocy;&amp;scy;&amp;ucy; &amp;rcy;&amp;iecy;&amp;vcy;&amp;iecy;&amp;rcy;&amp;scy; &amp;mcy;&amp;ocy;&amp;ncy;&amp;iecy;&amp;t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&amp;Kcy;&amp;acy;&amp;rcy;&amp;tcy;&amp;icy;&amp;ncy;&amp;kcy;&amp;icy; &amp;pcy;&amp;ocy; &amp;zcy;&amp;acy;&amp;pcy;&amp;rcy;&amp;ocy;&amp;scy;&amp;ucy; &amp;acy;&amp;vcy;&amp;iecy;&amp;rcy;&amp;scy; &amp;mcy;&amp;ocy;&amp;ncy;&amp;iecy;&amp;tcy;&amp;ycy;"/>
          <p:cNvSpPr>
            <a:spLocks noChangeAspect="1" noChangeArrowheads="1"/>
          </p:cNvSpPr>
          <p:nvPr/>
        </p:nvSpPr>
        <p:spPr bwMode="auto">
          <a:xfrm>
            <a:off x="155575" y="-1265238"/>
            <a:ext cx="5238750" cy="2647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7" name="Picture 7" descr="C:\Documents and Settings\Admin\Рабочий стол\I5FXeVhIxb-96Z5AEAtg2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135" y="2132856"/>
            <a:ext cx="8480993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00990" cy="23574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Купюры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купюра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денежный знак, изготовленный на основе бумаги 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&amp;Kcy;&amp;acy;&amp;rcy;&amp;tcy;&amp;icy;&amp;ncy;&amp;kcy;&amp;icy; &amp;pcy;&amp;ocy; &amp;zcy;&amp;acy;&amp;pcy;&amp;rcy;&amp;ocy;&amp;scy;&amp;ucy; &amp;bcy;&amp;acy;&amp;ncy;&amp;kcy;&amp;ncy;&amp;ocy;&amp;tcy;&amp;ycy; &amp;rcy;&amp;ocy;&amp;scy;&amp;scy;&amp;icy;&amp;icy;"/>
          <p:cNvSpPr>
            <a:spLocks noChangeAspect="1" noChangeArrowheads="1"/>
          </p:cNvSpPr>
          <p:nvPr/>
        </p:nvSpPr>
        <p:spPr bwMode="auto">
          <a:xfrm>
            <a:off x="155575" y="-1836738"/>
            <a:ext cx="5105400" cy="3829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 descr="C:\Documents and Settings\Admin\Рабочий стол\66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44824"/>
            <a:ext cx="6322048" cy="47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Admin\Рабочий стол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43337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1142984"/>
            <a:ext cx="285752" cy="4571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539552" y="188640"/>
            <a:ext cx="7344816" cy="6336704"/>
            <a:chOff x="1741" y="189"/>
            <a:chExt cx="8399" cy="7814"/>
          </a:xfrm>
        </p:grpSpPr>
        <p:sp>
          <p:nvSpPr>
            <p:cNvPr id="2051" name="AutoShape 3"/>
            <p:cNvSpPr>
              <a:spLocks/>
            </p:cNvSpPr>
            <p:nvPr/>
          </p:nvSpPr>
          <p:spPr bwMode="auto">
            <a:xfrm>
              <a:off x="6348" y="619"/>
              <a:ext cx="3157" cy="3521"/>
            </a:xfrm>
            <a:custGeom>
              <a:avLst/>
              <a:gdLst/>
              <a:ahLst/>
              <a:cxnLst>
                <a:cxn ang="0">
                  <a:pos x="3146" y="3480"/>
                </a:cxn>
                <a:cxn ang="0">
                  <a:pos x="3151" y="3382"/>
                </a:cxn>
                <a:cxn ang="0">
                  <a:pos x="3119" y="3362"/>
                </a:cxn>
                <a:cxn ang="0">
                  <a:pos x="3109" y="3243"/>
                </a:cxn>
                <a:cxn ang="0">
                  <a:pos x="3119" y="3123"/>
                </a:cxn>
                <a:cxn ang="0">
                  <a:pos x="3119" y="3123"/>
                </a:cxn>
                <a:cxn ang="0">
                  <a:pos x="3113" y="3012"/>
                </a:cxn>
                <a:cxn ang="0">
                  <a:pos x="3097" y="2916"/>
                </a:cxn>
                <a:cxn ang="0">
                  <a:pos x="3067" y="2809"/>
                </a:cxn>
                <a:cxn ang="0">
                  <a:pos x="3020" y="2697"/>
                </a:cxn>
                <a:cxn ang="0">
                  <a:pos x="2977" y="2565"/>
                </a:cxn>
                <a:cxn ang="0">
                  <a:pos x="2946" y="2430"/>
                </a:cxn>
                <a:cxn ang="0">
                  <a:pos x="2929" y="2310"/>
                </a:cxn>
                <a:cxn ang="0">
                  <a:pos x="2929" y="2310"/>
                </a:cxn>
                <a:cxn ang="0">
                  <a:pos x="2867" y="2206"/>
                </a:cxn>
                <a:cxn ang="0">
                  <a:pos x="2861" y="2117"/>
                </a:cxn>
                <a:cxn ang="0">
                  <a:pos x="2818" y="2107"/>
                </a:cxn>
                <a:cxn ang="0">
                  <a:pos x="2775" y="1987"/>
                </a:cxn>
                <a:cxn ang="0">
                  <a:pos x="2743" y="1870"/>
                </a:cxn>
                <a:cxn ang="0">
                  <a:pos x="2743" y="1870"/>
                </a:cxn>
                <a:cxn ang="0">
                  <a:pos x="2699" y="1768"/>
                </a:cxn>
                <a:cxn ang="0">
                  <a:pos x="2651" y="1682"/>
                </a:cxn>
                <a:cxn ang="0">
                  <a:pos x="2587" y="1591"/>
                </a:cxn>
                <a:cxn ang="0">
                  <a:pos x="2578" y="1561"/>
                </a:cxn>
                <a:cxn ang="0">
                  <a:pos x="2481" y="1470"/>
                </a:cxn>
                <a:cxn ang="0">
                  <a:pos x="2499" y="1458"/>
                </a:cxn>
                <a:cxn ang="0">
                  <a:pos x="2443" y="1362"/>
                </a:cxn>
                <a:cxn ang="0">
                  <a:pos x="2382" y="1297"/>
                </a:cxn>
                <a:cxn ang="0">
                  <a:pos x="2377" y="1275"/>
                </a:cxn>
                <a:cxn ang="0">
                  <a:pos x="2308" y="1190"/>
                </a:cxn>
                <a:cxn ang="0">
                  <a:pos x="2229" y="1112"/>
                </a:cxn>
                <a:cxn ang="0">
                  <a:pos x="2132" y="1040"/>
                </a:cxn>
                <a:cxn ang="0">
                  <a:pos x="2020" y="940"/>
                </a:cxn>
                <a:cxn ang="0">
                  <a:pos x="2056" y="919"/>
                </a:cxn>
                <a:cxn ang="0">
                  <a:pos x="1960" y="830"/>
                </a:cxn>
                <a:cxn ang="0">
                  <a:pos x="1977" y="845"/>
                </a:cxn>
                <a:cxn ang="0">
                  <a:pos x="1887" y="778"/>
                </a:cxn>
                <a:cxn ang="0">
                  <a:pos x="1781" y="720"/>
                </a:cxn>
                <a:cxn ang="0">
                  <a:pos x="1674" y="651"/>
                </a:cxn>
                <a:cxn ang="0">
                  <a:pos x="1689" y="612"/>
                </a:cxn>
                <a:cxn ang="0">
                  <a:pos x="1602" y="562"/>
                </a:cxn>
                <a:cxn ang="0">
                  <a:pos x="1490" y="516"/>
                </a:cxn>
                <a:cxn ang="0">
                  <a:pos x="1377" y="458"/>
                </a:cxn>
                <a:cxn ang="0">
                  <a:pos x="1253" y="392"/>
                </a:cxn>
                <a:cxn ang="0">
                  <a:pos x="1167" y="349"/>
                </a:cxn>
                <a:cxn ang="0">
                  <a:pos x="1157" y="344"/>
                </a:cxn>
                <a:cxn ang="0">
                  <a:pos x="1039" y="291"/>
                </a:cxn>
                <a:cxn ang="0">
                  <a:pos x="924" y="235"/>
                </a:cxn>
                <a:cxn ang="0">
                  <a:pos x="954" y="213"/>
                </a:cxn>
                <a:cxn ang="0">
                  <a:pos x="839" y="214"/>
                </a:cxn>
                <a:cxn ang="0">
                  <a:pos x="732" y="173"/>
                </a:cxn>
                <a:cxn ang="0">
                  <a:pos x="737" y="171"/>
                </a:cxn>
                <a:cxn ang="0">
                  <a:pos x="613" y="144"/>
                </a:cxn>
                <a:cxn ang="0">
                  <a:pos x="476" y="110"/>
                </a:cxn>
                <a:cxn ang="0">
                  <a:pos x="496" y="74"/>
                </a:cxn>
                <a:cxn ang="0">
                  <a:pos x="392" y="84"/>
                </a:cxn>
                <a:cxn ang="0">
                  <a:pos x="265" y="70"/>
                </a:cxn>
                <a:cxn ang="0">
                  <a:pos x="126" y="51"/>
                </a:cxn>
                <a:cxn ang="0">
                  <a:pos x="0" y="30"/>
                </a:cxn>
              </a:cxnLst>
              <a:rect l="0" t="0" r="r" b="b"/>
              <a:pathLst>
                <a:path w="3157" h="3521">
                  <a:moveTo>
                    <a:pt x="3156" y="3501"/>
                  </a:moveTo>
                  <a:lnTo>
                    <a:pt x="3116" y="3501"/>
                  </a:lnTo>
                  <a:lnTo>
                    <a:pt x="3116" y="3512"/>
                  </a:lnTo>
                  <a:lnTo>
                    <a:pt x="3126" y="3521"/>
                  </a:lnTo>
                  <a:lnTo>
                    <a:pt x="3148" y="3520"/>
                  </a:lnTo>
                  <a:lnTo>
                    <a:pt x="3156" y="3511"/>
                  </a:lnTo>
                  <a:lnTo>
                    <a:pt x="3156" y="3501"/>
                  </a:lnTo>
                  <a:close/>
                  <a:moveTo>
                    <a:pt x="3146" y="3480"/>
                  </a:moveTo>
                  <a:lnTo>
                    <a:pt x="3124" y="3481"/>
                  </a:lnTo>
                  <a:lnTo>
                    <a:pt x="3116" y="3490"/>
                  </a:lnTo>
                  <a:lnTo>
                    <a:pt x="3116" y="3501"/>
                  </a:lnTo>
                  <a:lnTo>
                    <a:pt x="3156" y="3501"/>
                  </a:lnTo>
                  <a:lnTo>
                    <a:pt x="3156" y="3489"/>
                  </a:lnTo>
                  <a:lnTo>
                    <a:pt x="3146" y="3480"/>
                  </a:lnTo>
                  <a:close/>
                  <a:moveTo>
                    <a:pt x="3151" y="3382"/>
                  </a:moveTo>
                  <a:lnTo>
                    <a:pt x="3111" y="3382"/>
                  </a:lnTo>
                  <a:lnTo>
                    <a:pt x="3112" y="3393"/>
                  </a:lnTo>
                  <a:lnTo>
                    <a:pt x="3121" y="3402"/>
                  </a:lnTo>
                  <a:lnTo>
                    <a:pt x="3143" y="3401"/>
                  </a:lnTo>
                  <a:lnTo>
                    <a:pt x="3151" y="3391"/>
                  </a:lnTo>
                  <a:lnTo>
                    <a:pt x="3151" y="3382"/>
                  </a:lnTo>
                  <a:close/>
                  <a:moveTo>
                    <a:pt x="3141" y="3361"/>
                  </a:moveTo>
                  <a:lnTo>
                    <a:pt x="3119" y="3362"/>
                  </a:lnTo>
                  <a:lnTo>
                    <a:pt x="3110" y="3371"/>
                  </a:lnTo>
                  <a:lnTo>
                    <a:pt x="3111" y="3382"/>
                  </a:lnTo>
                  <a:lnTo>
                    <a:pt x="3151" y="3382"/>
                  </a:lnTo>
                  <a:lnTo>
                    <a:pt x="3150" y="3369"/>
                  </a:lnTo>
                  <a:lnTo>
                    <a:pt x="3141" y="3361"/>
                  </a:lnTo>
                  <a:close/>
                  <a:moveTo>
                    <a:pt x="3131" y="3242"/>
                  </a:moveTo>
                  <a:lnTo>
                    <a:pt x="3109" y="3243"/>
                  </a:lnTo>
                  <a:lnTo>
                    <a:pt x="3101" y="3253"/>
                  </a:lnTo>
                  <a:lnTo>
                    <a:pt x="3103" y="3275"/>
                  </a:lnTo>
                  <a:lnTo>
                    <a:pt x="3113" y="3283"/>
                  </a:lnTo>
                  <a:lnTo>
                    <a:pt x="3135" y="3281"/>
                  </a:lnTo>
                  <a:lnTo>
                    <a:pt x="3143" y="3272"/>
                  </a:lnTo>
                  <a:lnTo>
                    <a:pt x="3141" y="3250"/>
                  </a:lnTo>
                  <a:lnTo>
                    <a:pt x="3131" y="3242"/>
                  </a:lnTo>
                  <a:close/>
                  <a:moveTo>
                    <a:pt x="3119" y="3123"/>
                  </a:moveTo>
                  <a:lnTo>
                    <a:pt x="3097" y="3125"/>
                  </a:lnTo>
                  <a:lnTo>
                    <a:pt x="3089" y="3135"/>
                  </a:lnTo>
                  <a:lnTo>
                    <a:pt x="3092" y="3157"/>
                  </a:lnTo>
                  <a:lnTo>
                    <a:pt x="3101" y="3165"/>
                  </a:lnTo>
                  <a:lnTo>
                    <a:pt x="3123" y="3162"/>
                  </a:lnTo>
                  <a:lnTo>
                    <a:pt x="3131" y="3153"/>
                  </a:lnTo>
                  <a:lnTo>
                    <a:pt x="3129" y="3131"/>
                  </a:lnTo>
                  <a:lnTo>
                    <a:pt x="3119" y="3123"/>
                  </a:lnTo>
                  <a:close/>
                  <a:moveTo>
                    <a:pt x="3102" y="3004"/>
                  </a:moveTo>
                  <a:lnTo>
                    <a:pt x="3081" y="3008"/>
                  </a:lnTo>
                  <a:lnTo>
                    <a:pt x="3073" y="3018"/>
                  </a:lnTo>
                  <a:lnTo>
                    <a:pt x="3076" y="3040"/>
                  </a:lnTo>
                  <a:lnTo>
                    <a:pt x="3086" y="3047"/>
                  </a:lnTo>
                  <a:lnTo>
                    <a:pt x="3108" y="3044"/>
                  </a:lnTo>
                  <a:lnTo>
                    <a:pt x="3116" y="3034"/>
                  </a:lnTo>
                  <a:lnTo>
                    <a:pt x="3113" y="3012"/>
                  </a:lnTo>
                  <a:lnTo>
                    <a:pt x="3102" y="3004"/>
                  </a:lnTo>
                  <a:close/>
                  <a:moveTo>
                    <a:pt x="3083" y="2887"/>
                  </a:moveTo>
                  <a:lnTo>
                    <a:pt x="3061" y="2890"/>
                  </a:lnTo>
                  <a:lnTo>
                    <a:pt x="3054" y="2901"/>
                  </a:lnTo>
                  <a:lnTo>
                    <a:pt x="3057" y="2923"/>
                  </a:lnTo>
                  <a:lnTo>
                    <a:pt x="3068" y="2930"/>
                  </a:lnTo>
                  <a:lnTo>
                    <a:pt x="3090" y="2926"/>
                  </a:lnTo>
                  <a:lnTo>
                    <a:pt x="3097" y="2916"/>
                  </a:lnTo>
                  <a:lnTo>
                    <a:pt x="3093" y="2894"/>
                  </a:lnTo>
                  <a:lnTo>
                    <a:pt x="3083" y="2887"/>
                  </a:lnTo>
                  <a:close/>
                  <a:moveTo>
                    <a:pt x="3059" y="2769"/>
                  </a:moveTo>
                  <a:lnTo>
                    <a:pt x="3037" y="2774"/>
                  </a:lnTo>
                  <a:lnTo>
                    <a:pt x="3031" y="2785"/>
                  </a:lnTo>
                  <a:lnTo>
                    <a:pt x="3035" y="2806"/>
                  </a:lnTo>
                  <a:lnTo>
                    <a:pt x="3046" y="2813"/>
                  </a:lnTo>
                  <a:lnTo>
                    <a:pt x="3067" y="2809"/>
                  </a:lnTo>
                  <a:lnTo>
                    <a:pt x="3074" y="2798"/>
                  </a:lnTo>
                  <a:lnTo>
                    <a:pt x="3070" y="2776"/>
                  </a:lnTo>
                  <a:lnTo>
                    <a:pt x="3059" y="2769"/>
                  </a:lnTo>
                  <a:close/>
                  <a:moveTo>
                    <a:pt x="3032" y="2653"/>
                  </a:moveTo>
                  <a:lnTo>
                    <a:pt x="3011" y="2658"/>
                  </a:lnTo>
                  <a:lnTo>
                    <a:pt x="3004" y="2669"/>
                  </a:lnTo>
                  <a:lnTo>
                    <a:pt x="3009" y="2691"/>
                  </a:lnTo>
                  <a:lnTo>
                    <a:pt x="3020" y="2697"/>
                  </a:lnTo>
                  <a:lnTo>
                    <a:pt x="3042" y="2692"/>
                  </a:lnTo>
                  <a:lnTo>
                    <a:pt x="3048" y="2681"/>
                  </a:lnTo>
                  <a:lnTo>
                    <a:pt x="3043" y="2660"/>
                  </a:lnTo>
                  <a:lnTo>
                    <a:pt x="3032" y="2653"/>
                  </a:lnTo>
                  <a:close/>
                  <a:moveTo>
                    <a:pt x="3001" y="2538"/>
                  </a:moveTo>
                  <a:lnTo>
                    <a:pt x="2980" y="2543"/>
                  </a:lnTo>
                  <a:lnTo>
                    <a:pt x="2974" y="2554"/>
                  </a:lnTo>
                  <a:lnTo>
                    <a:pt x="2977" y="2565"/>
                  </a:lnTo>
                  <a:lnTo>
                    <a:pt x="2980" y="2576"/>
                  </a:lnTo>
                  <a:lnTo>
                    <a:pt x="2991" y="2582"/>
                  </a:lnTo>
                  <a:lnTo>
                    <a:pt x="3012" y="2576"/>
                  </a:lnTo>
                  <a:lnTo>
                    <a:pt x="3018" y="2565"/>
                  </a:lnTo>
                  <a:lnTo>
                    <a:pt x="3012" y="2544"/>
                  </a:lnTo>
                  <a:lnTo>
                    <a:pt x="3001" y="2538"/>
                  </a:lnTo>
                  <a:close/>
                  <a:moveTo>
                    <a:pt x="2967" y="2423"/>
                  </a:moveTo>
                  <a:lnTo>
                    <a:pt x="2946" y="2430"/>
                  </a:lnTo>
                  <a:lnTo>
                    <a:pt x="2940" y="2441"/>
                  </a:lnTo>
                  <a:lnTo>
                    <a:pt x="2947" y="2462"/>
                  </a:lnTo>
                  <a:lnTo>
                    <a:pt x="2958" y="2468"/>
                  </a:lnTo>
                  <a:lnTo>
                    <a:pt x="2979" y="2461"/>
                  </a:lnTo>
                  <a:lnTo>
                    <a:pt x="2985" y="2450"/>
                  </a:lnTo>
                  <a:lnTo>
                    <a:pt x="2978" y="2429"/>
                  </a:lnTo>
                  <a:lnTo>
                    <a:pt x="2967" y="2423"/>
                  </a:lnTo>
                  <a:close/>
                  <a:moveTo>
                    <a:pt x="2929" y="2310"/>
                  </a:moveTo>
                  <a:lnTo>
                    <a:pt x="2909" y="2317"/>
                  </a:lnTo>
                  <a:lnTo>
                    <a:pt x="2903" y="2328"/>
                  </a:lnTo>
                  <a:lnTo>
                    <a:pt x="2910" y="2349"/>
                  </a:lnTo>
                  <a:lnTo>
                    <a:pt x="2922" y="2355"/>
                  </a:lnTo>
                  <a:lnTo>
                    <a:pt x="2942" y="2348"/>
                  </a:lnTo>
                  <a:lnTo>
                    <a:pt x="2948" y="2336"/>
                  </a:lnTo>
                  <a:lnTo>
                    <a:pt x="2941" y="2315"/>
                  </a:lnTo>
                  <a:lnTo>
                    <a:pt x="2929" y="2310"/>
                  </a:lnTo>
                  <a:close/>
                  <a:moveTo>
                    <a:pt x="2906" y="2227"/>
                  </a:moveTo>
                  <a:lnTo>
                    <a:pt x="2866" y="2227"/>
                  </a:lnTo>
                  <a:lnTo>
                    <a:pt x="2870" y="2238"/>
                  </a:lnTo>
                  <a:lnTo>
                    <a:pt x="2882" y="2243"/>
                  </a:lnTo>
                  <a:lnTo>
                    <a:pt x="2902" y="2235"/>
                  </a:lnTo>
                  <a:lnTo>
                    <a:pt x="2906" y="2227"/>
                  </a:lnTo>
                  <a:close/>
                  <a:moveTo>
                    <a:pt x="2888" y="2198"/>
                  </a:moveTo>
                  <a:lnTo>
                    <a:pt x="2867" y="2206"/>
                  </a:lnTo>
                  <a:lnTo>
                    <a:pt x="2862" y="2217"/>
                  </a:lnTo>
                  <a:lnTo>
                    <a:pt x="2866" y="2227"/>
                  </a:lnTo>
                  <a:lnTo>
                    <a:pt x="2906" y="2227"/>
                  </a:lnTo>
                  <a:lnTo>
                    <a:pt x="2907" y="2223"/>
                  </a:lnTo>
                  <a:lnTo>
                    <a:pt x="2900" y="2203"/>
                  </a:lnTo>
                  <a:lnTo>
                    <a:pt x="2888" y="2198"/>
                  </a:lnTo>
                  <a:close/>
                  <a:moveTo>
                    <a:pt x="2861" y="2117"/>
                  </a:moveTo>
                  <a:lnTo>
                    <a:pt x="2822" y="2117"/>
                  </a:lnTo>
                  <a:lnTo>
                    <a:pt x="2826" y="2128"/>
                  </a:lnTo>
                  <a:lnTo>
                    <a:pt x="2838" y="2132"/>
                  </a:lnTo>
                  <a:lnTo>
                    <a:pt x="2859" y="2124"/>
                  </a:lnTo>
                  <a:lnTo>
                    <a:pt x="2861" y="2117"/>
                  </a:lnTo>
                  <a:close/>
                  <a:moveTo>
                    <a:pt x="2843" y="2087"/>
                  </a:moveTo>
                  <a:lnTo>
                    <a:pt x="2823" y="2095"/>
                  </a:lnTo>
                  <a:lnTo>
                    <a:pt x="2818" y="2107"/>
                  </a:lnTo>
                  <a:lnTo>
                    <a:pt x="2822" y="2117"/>
                  </a:lnTo>
                  <a:lnTo>
                    <a:pt x="2861" y="2117"/>
                  </a:lnTo>
                  <a:lnTo>
                    <a:pt x="2863" y="2112"/>
                  </a:lnTo>
                  <a:lnTo>
                    <a:pt x="2855" y="2092"/>
                  </a:lnTo>
                  <a:lnTo>
                    <a:pt x="2843" y="2087"/>
                  </a:lnTo>
                  <a:close/>
                  <a:moveTo>
                    <a:pt x="2795" y="1978"/>
                  </a:moveTo>
                  <a:lnTo>
                    <a:pt x="2775" y="1987"/>
                  </a:lnTo>
                  <a:lnTo>
                    <a:pt x="2770" y="1999"/>
                  </a:lnTo>
                  <a:lnTo>
                    <a:pt x="2779" y="2019"/>
                  </a:lnTo>
                  <a:lnTo>
                    <a:pt x="2791" y="2023"/>
                  </a:lnTo>
                  <a:lnTo>
                    <a:pt x="2811" y="2014"/>
                  </a:lnTo>
                  <a:lnTo>
                    <a:pt x="2816" y="2002"/>
                  </a:lnTo>
                  <a:lnTo>
                    <a:pt x="2807" y="1982"/>
                  </a:lnTo>
                  <a:lnTo>
                    <a:pt x="2795" y="1978"/>
                  </a:lnTo>
                  <a:close/>
                  <a:moveTo>
                    <a:pt x="2743" y="1870"/>
                  </a:moveTo>
                  <a:lnTo>
                    <a:pt x="2723" y="1880"/>
                  </a:lnTo>
                  <a:lnTo>
                    <a:pt x="2719" y="1892"/>
                  </a:lnTo>
                  <a:lnTo>
                    <a:pt x="2729" y="1912"/>
                  </a:lnTo>
                  <a:lnTo>
                    <a:pt x="2741" y="1916"/>
                  </a:lnTo>
                  <a:lnTo>
                    <a:pt x="2760" y="1906"/>
                  </a:lnTo>
                  <a:lnTo>
                    <a:pt x="2764" y="1894"/>
                  </a:lnTo>
                  <a:lnTo>
                    <a:pt x="2755" y="1874"/>
                  </a:lnTo>
                  <a:lnTo>
                    <a:pt x="2743" y="1870"/>
                  </a:lnTo>
                  <a:close/>
                  <a:moveTo>
                    <a:pt x="2687" y="1764"/>
                  </a:moveTo>
                  <a:lnTo>
                    <a:pt x="2668" y="1775"/>
                  </a:lnTo>
                  <a:lnTo>
                    <a:pt x="2664" y="1787"/>
                  </a:lnTo>
                  <a:lnTo>
                    <a:pt x="2674" y="1806"/>
                  </a:lnTo>
                  <a:lnTo>
                    <a:pt x="2687" y="1810"/>
                  </a:lnTo>
                  <a:lnTo>
                    <a:pt x="2706" y="1800"/>
                  </a:lnTo>
                  <a:lnTo>
                    <a:pt x="2710" y="1787"/>
                  </a:lnTo>
                  <a:lnTo>
                    <a:pt x="2699" y="1768"/>
                  </a:lnTo>
                  <a:lnTo>
                    <a:pt x="2687" y="1764"/>
                  </a:lnTo>
                  <a:close/>
                  <a:moveTo>
                    <a:pt x="2628" y="1660"/>
                  </a:moveTo>
                  <a:lnTo>
                    <a:pt x="2609" y="1671"/>
                  </a:lnTo>
                  <a:lnTo>
                    <a:pt x="2606" y="1683"/>
                  </a:lnTo>
                  <a:lnTo>
                    <a:pt x="2617" y="1703"/>
                  </a:lnTo>
                  <a:lnTo>
                    <a:pt x="2629" y="1706"/>
                  </a:lnTo>
                  <a:lnTo>
                    <a:pt x="2648" y="1695"/>
                  </a:lnTo>
                  <a:lnTo>
                    <a:pt x="2651" y="1682"/>
                  </a:lnTo>
                  <a:lnTo>
                    <a:pt x="2640" y="1663"/>
                  </a:lnTo>
                  <a:lnTo>
                    <a:pt x="2628" y="1660"/>
                  </a:lnTo>
                  <a:close/>
                  <a:moveTo>
                    <a:pt x="2587" y="1591"/>
                  </a:moveTo>
                  <a:lnTo>
                    <a:pt x="2550" y="1591"/>
                  </a:lnTo>
                  <a:lnTo>
                    <a:pt x="2556" y="1601"/>
                  </a:lnTo>
                  <a:lnTo>
                    <a:pt x="2568" y="1604"/>
                  </a:lnTo>
                  <a:lnTo>
                    <a:pt x="2587" y="1592"/>
                  </a:lnTo>
                  <a:lnTo>
                    <a:pt x="2587" y="1591"/>
                  </a:lnTo>
                  <a:close/>
                  <a:moveTo>
                    <a:pt x="2565" y="1558"/>
                  </a:moveTo>
                  <a:lnTo>
                    <a:pt x="2547" y="1570"/>
                  </a:lnTo>
                  <a:lnTo>
                    <a:pt x="2544" y="1582"/>
                  </a:lnTo>
                  <a:lnTo>
                    <a:pt x="2550" y="1591"/>
                  </a:lnTo>
                  <a:lnTo>
                    <a:pt x="2587" y="1591"/>
                  </a:lnTo>
                  <a:lnTo>
                    <a:pt x="2589" y="1579"/>
                  </a:lnTo>
                  <a:lnTo>
                    <a:pt x="2578" y="1561"/>
                  </a:lnTo>
                  <a:lnTo>
                    <a:pt x="2565" y="1558"/>
                  </a:lnTo>
                  <a:close/>
                  <a:moveTo>
                    <a:pt x="2521" y="1492"/>
                  </a:moveTo>
                  <a:lnTo>
                    <a:pt x="2485" y="1492"/>
                  </a:lnTo>
                  <a:lnTo>
                    <a:pt x="2491" y="1501"/>
                  </a:lnTo>
                  <a:lnTo>
                    <a:pt x="2503" y="1503"/>
                  </a:lnTo>
                  <a:lnTo>
                    <a:pt x="2521" y="1492"/>
                  </a:lnTo>
                  <a:close/>
                  <a:moveTo>
                    <a:pt x="2499" y="1458"/>
                  </a:moveTo>
                  <a:lnTo>
                    <a:pt x="2481" y="1470"/>
                  </a:lnTo>
                  <a:lnTo>
                    <a:pt x="2479" y="1483"/>
                  </a:lnTo>
                  <a:lnTo>
                    <a:pt x="2485" y="1492"/>
                  </a:lnTo>
                  <a:lnTo>
                    <a:pt x="2521" y="1492"/>
                  </a:lnTo>
                  <a:lnTo>
                    <a:pt x="2522" y="1491"/>
                  </a:lnTo>
                  <a:lnTo>
                    <a:pt x="2524" y="1479"/>
                  </a:lnTo>
                  <a:lnTo>
                    <a:pt x="2512" y="1460"/>
                  </a:lnTo>
                  <a:lnTo>
                    <a:pt x="2499" y="1458"/>
                  </a:lnTo>
                  <a:close/>
                  <a:moveTo>
                    <a:pt x="2430" y="1360"/>
                  </a:moveTo>
                  <a:lnTo>
                    <a:pt x="2412" y="1373"/>
                  </a:lnTo>
                  <a:lnTo>
                    <a:pt x="2410" y="1386"/>
                  </a:lnTo>
                  <a:lnTo>
                    <a:pt x="2423" y="1404"/>
                  </a:lnTo>
                  <a:lnTo>
                    <a:pt x="2436" y="1406"/>
                  </a:lnTo>
                  <a:lnTo>
                    <a:pt x="2454" y="1393"/>
                  </a:lnTo>
                  <a:lnTo>
                    <a:pt x="2455" y="1380"/>
                  </a:lnTo>
                  <a:lnTo>
                    <a:pt x="2443" y="1362"/>
                  </a:lnTo>
                  <a:lnTo>
                    <a:pt x="2430" y="1360"/>
                  </a:lnTo>
                  <a:close/>
                  <a:moveTo>
                    <a:pt x="2357" y="1265"/>
                  </a:moveTo>
                  <a:lnTo>
                    <a:pt x="2340" y="1279"/>
                  </a:lnTo>
                  <a:lnTo>
                    <a:pt x="2338" y="1291"/>
                  </a:lnTo>
                  <a:lnTo>
                    <a:pt x="2345" y="1300"/>
                  </a:lnTo>
                  <a:lnTo>
                    <a:pt x="2352" y="1309"/>
                  </a:lnTo>
                  <a:lnTo>
                    <a:pt x="2365" y="1310"/>
                  </a:lnTo>
                  <a:lnTo>
                    <a:pt x="2382" y="1297"/>
                  </a:lnTo>
                  <a:lnTo>
                    <a:pt x="2384" y="1284"/>
                  </a:lnTo>
                  <a:lnTo>
                    <a:pt x="2377" y="1275"/>
                  </a:lnTo>
                  <a:lnTo>
                    <a:pt x="2370" y="1267"/>
                  </a:lnTo>
                  <a:lnTo>
                    <a:pt x="2357" y="1265"/>
                  </a:lnTo>
                  <a:close/>
                  <a:moveTo>
                    <a:pt x="2377" y="1275"/>
                  </a:moveTo>
                  <a:lnTo>
                    <a:pt x="2377" y="1275"/>
                  </a:lnTo>
                  <a:close/>
                  <a:moveTo>
                    <a:pt x="2282" y="1172"/>
                  </a:moveTo>
                  <a:lnTo>
                    <a:pt x="2265" y="1187"/>
                  </a:lnTo>
                  <a:lnTo>
                    <a:pt x="2263" y="1199"/>
                  </a:lnTo>
                  <a:lnTo>
                    <a:pt x="2278" y="1216"/>
                  </a:lnTo>
                  <a:lnTo>
                    <a:pt x="2290" y="1217"/>
                  </a:lnTo>
                  <a:lnTo>
                    <a:pt x="2307" y="1203"/>
                  </a:lnTo>
                  <a:lnTo>
                    <a:pt x="2308" y="1190"/>
                  </a:lnTo>
                  <a:lnTo>
                    <a:pt x="2294" y="1174"/>
                  </a:lnTo>
                  <a:lnTo>
                    <a:pt x="2282" y="1172"/>
                  </a:lnTo>
                  <a:close/>
                  <a:moveTo>
                    <a:pt x="2203" y="1083"/>
                  </a:moveTo>
                  <a:lnTo>
                    <a:pt x="2186" y="1097"/>
                  </a:lnTo>
                  <a:lnTo>
                    <a:pt x="2185" y="1110"/>
                  </a:lnTo>
                  <a:lnTo>
                    <a:pt x="2200" y="1126"/>
                  </a:lnTo>
                  <a:lnTo>
                    <a:pt x="2213" y="1127"/>
                  </a:lnTo>
                  <a:lnTo>
                    <a:pt x="2229" y="1112"/>
                  </a:lnTo>
                  <a:lnTo>
                    <a:pt x="2230" y="1100"/>
                  </a:lnTo>
                  <a:lnTo>
                    <a:pt x="2215" y="1083"/>
                  </a:lnTo>
                  <a:lnTo>
                    <a:pt x="2203" y="1083"/>
                  </a:lnTo>
                  <a:close/>
                  <a:moveTo>
                    <a:pt x="2120" y="995"/>
                  </a:moveTo>
                  <a:lnTo>
                    <a:pt x="2105" y="1011"/>
                  </a:lnTo>
                  <a:lnTo>
                    <a:pt x="2104" y="1024"/>
                  </a:lnTo>
                  <a:lnTo>
                    <a:pt x="2120" y="1039"/>
                  </a:lnTo>
                  <a:lnTo>
                    <a:pt x="2132" y="1040"/>
                  </a:lnTo>
                  <a:lnTo>
                    <a:pt x="2148" y="1024"/>
                  </a:lnTo>
                  <a:lnTo>
                    <a:pt x="2148" y="1012"/>
                  </a:lnTo>
                  <a:lnTo>
                    <a:pt x="2133" y="996"/>
                  </a:lnTo>
                  <a:lnTo>
                    <a:pt x="2120" y="995"/>
                  </a:lnTo>
                  <a:close/>
                  <a:moveTo>
                    <a:pt x="2048" y="911"/>
                  </a:moveTo>
                  <a:lnTo>
                    <a:pt x="2035" y="911"/>
                  </a:lnTo>
                  <a:lnTo>
                    <a:pt x="2020" y="927"/>
                  </a:lnTo>
                  <a:lnTo>
                    <a:pt x="2020" y="940"/>
                  </a:lnTo>
                  <a:lnTo>
                    <a:pt x="2036" y="955"/>
                  </a:lnTo>
                  <a:lnTo>
                    <a:pt x="2049" y="955"/>
                  </a:lnTo>
                  <a:lnTo>
                    <a:pt x="2064" y="939"/>
                  </a:lnTo>
                  <a:lnTo>
                    <a:pt x="2064" y="927"/>
                  </a:lnTo>
                  <a:lnTo>
                    <a:pt x="2056" y="919"/>
                  </a:lnTo>
                  <a:lnTo>
                    <a:pt x="2048" y="911"/>
                  </a:lnTo>
                  <a:close/>
                  <a:moveTo>
                    <a:pt x="2056" y="919"/>
                  </a:moveTo>
                  <a:lnTo>
                    <a:pt x="2056" y="919"/>
                  </a:lnTo>
                  <a:close/>
                  <a:moveTo>
                    <a:pt x="1968" y="867"/>
                  </a:moveTo>
                  <a:lnTo>
                    <a:pt x="1942" y="867"/>
                  </a:lnTo>
                  <a:lnTo>
                    <a:pt x="1950" y="874"/>
                  </a:lnTo>
                  <a:lnTo>
                    <a:pt x="1962" y="874"/>
                  </a:lnTo>
                  <a:lnTo>
                    <a:pt x="1968" y="867"/>
                  </a:lnTo>
                  <a:close/>
                  <a:moveTo>
                    <a:pt x="1960" y="830"/>
                  </a:moveTo>
                  <a:lnTo>
                    <a:pt x="1947" y="830"/>
                  </a:lnTo>
                  <a:lnTo>
                    <a:pt x="1933" y="847"/>
                  </a:lnTo>
                  <a:lnTo>
                    <a:pt x="1933" y="859"/>
                  </a:lnTo>
                  <a:lnTo>
                    <a:pt x="1942" y="867"/>
                  </a:lnTo>
                  <a:lnTo>
                    <a:pt x="1968" y="867"/>
                  </a:lnTo>
                  <a:lnTo>
                    <a:pt x="1977" y="857"/>
                  </a:lnTo>
                  <a:lnTo>
                    <a:pt x="1977" y="845"/>
                  </a:lnTo>
                  <a:lnTo>
                    <a:pt x="1960" y="830"/>
                  </a:lnTo>
                  <a:close/>
                  <a:moveTo>
                    <a:pt x="1869" y="752"/>
                  </a:moveTo>
                  <a:lnTo>
                    <a:pt x="1857" y="753"/>
                  </a:lnTo>
                  <a:lnTo>
                    <a:pt x="1843" y="770"/>
                  </a:lnTo>
                  <a:lnTo>
                    <a:pt x="1844" y="782"/>
                  </a:lnTo>
                  <a:lnTo>
                    <a:pt x="1861" y="796"/>
                  </a:lnTo>
                  <a:lnTo>
                    <a:pt x="1873" y="795"/>
                  </a:lnTo>
                  <a:lnTo>
                    <a:pt x="1887" y="778"/>
                  </a:lnTo>
                  <a:lnTo>
                    <a:pt x="1886" y="766"/>
                  </a:lnTo>
                  <a:lnTo>
                    <a:pt x="1869" y="752"/>
                  </a:lnTo>
                  <a:close/>
                  <a:moveTo>
                    <a:pt x="1776" y="677"/>
                  </a:moveTo>
                  <a:lnTo>
                    <a:pt x="1763" y="678"/>
                  </a:lnTo>
                  <a:lnTo>
                    <a:pt x="1750" y="696"/>
                  </a:lnTo>
                  <a:lnTo>
                    <a:pt x="1751" y="708"/>
                  </a:lnTo>
                  <a:lnTo>
                    <a:pt x="1769" y="722"/>
                  </a:lnTo>
                  <a:lnTo>
                    <a:pt x="1781" y="720"/>
                  </a:lnTo>
                  <a:lnTo>
                    <a:pt x="1795" y="703"/>
                  </a:lnTo>
                  <a:lnTo>
                    <a:pt x="1793" y="690"/>
                  </a:lnTo>
                  <a:lnTo>
                    <a:pt x="1776" y="677"/>
                  </a:lnTo>
                  <a:close/>
                  <a:moveTo>
                    <a:pt x="1680" y="605"/>
                  </a:moveTo>
                  <a:lnTo>
                    <a:pt x="1667" y="607"/>
                  </a:lnTo>
                  <a:lnTo>
                    <a:pt x="1654" y="625"/>
                  </a:lnTo>
                  <a:lnTo>
                    <a:pt x="1656" y="638"/>
                  </a:lnTo>
                  <a:lnTo>
                    <a:pt x="1674" y="651"/>
                  </a:lnTo>
                  <a:lnTo>
                    <a:pt x="1687" y="649"/>
                  </a:lnTo>
                  <a:lnTo>
                    <a:pt x="1700" y="631"/>
                  </a:lnTo>
                  <a:lnTo>
                    <a:pt x="1698" y="618"/>
                  </a:lnTo>
                  <a:lnTo>
                    <a:pt x="1689" y="612"/>
                  </a:lnTo>
                  <a:lnTo>
                    <a:pt x="1680" y="605"/>
                  </a:lnTo>
                  <a:close/>
                  <a:moveTo>
                    <a:pt x="1689" y="612"/>
                  </a:moveTo>
                  <a:lnTo>
                    <a:pt x="1689" y="612"/>
                  </a:lnTo>
                  <a:close/>
                  <a:moveTo>
                    <a:pt x="1581" y="537"/>
                  </a:moveTo>
                  <a:lnTo>
                    <a:pt x="1569" y="540"/>
                  </a:lnTo>
                  <a:lnTo>
                    <a:pt x="1556" y="558"/>
                  </a:lnTo>
                  <a:lnTo>
                    <a:pt x="1559" y="571"/>
                  </a:lnTo>
                  <a:lnTo>
                    <a:pt x="1577" y="583"/>
                  </a:lnTo>
                  <a:lnTo>
                    <a:pt x="1590" y="580"/>
                  </a:lnTo>
                  <a:lnTo>
                    <a:pt x="1602" y="562"/>
                  </a:lnTo>
                  <a:lnTo>
                    <a:pt x="1600" y="550"/>
                  </a:lnTo>
                  <a:lnTo>
                    <a:pt x="1581" y="537"/>
                  </a:lnTo>
                  <a:close/>
                  <a:moveTo>
                    <a:pt x="1480" y="473"/>
                  </a:moveTo>
                  <a:lnTo>
                    <a:pt x="1468" y="476"/>
                  </a:lnTo>
                  <a:lnTo>
                    <a:pt x="1456" y="495"/>
                  </a:lnTo>
                  <a:lnTo>
                    <a:pt x="1459" y="507"/>
                  </a:lnTo>
                  <a:lnTo>
                    <a:pt x="1478" y="519"/>
                  </a:lnTo>
                  <a:lnTo>
                    <a:pt x="1490" y="516"/>
                  </a:lnTo>
                  <a:lnTo>
                    <a:pt x="1502" y="497"/>
                  </a:lnTo>
                  <a:lnTo>
                    <a:pt x="1499" y="485"/>
                  </a:lnTo>
                  <a:lnTo>
                    <a:pt x="1480" y="473"/>
                  </a:lnTo>
                  <a:close/>
                  <a:moveTo>
                    <a:pt x="1377" y="413"/>
                  </a:moveTo>
                  <a:lnTo>
                    <a:pt x="1365" y="416"/>
                  </a:lnTo>
                  <a:lnTo>
                    <a:pt x="1354" y="435"/>
                  </a:lnTo>
                  <a:lnTo>
                    <a:pt x="1357" y="447"/>
                  </a:lnTo>
                  <a:lnTo>
                    <a:pt x="1377" y="458"/>
                  </a:lnTo>
                  <a:lnTo>
                    <a:pt x="1389" y="455"/>
                  </a:lnTo>
                  <a:lnTo>
                    <a:pt x="1400" y="436"/>
                  </a:lnTo>
                  <a:lnTo>
                    <a:pt x="1396" y="424"/>
                  </a:lnTo>
                  <a:lnTo>
                    <a:pt x="1377" y="413"/>
                  </a:lnTo>
                  <a:close/>
                  <a:moveTo>
                    <a:pt x="1272" y="356"/>
                  </a:moveTo>
                  <a:lnTo>
                    <a:pt x="1260" y="360"/>
                  </a:lnTo>
                  <a:lnTo>
                    <a:pt x="1249" y="379"/>
                  </a:lnTo>
                  <a:lnTo>
                    <a:pt x="1253" y="392"/>
                  </a:lnTo>
                  <a:lnTo>
                    <a:pt x="1273" y="402"/>
                  </a:lnTo>
                  <a:lnTo>
                    <a:pt x="1285" y="398"/>
                  </a:lnTo>
                  <a:lnTo>
                    <a:pt x="1295" y="378"/>
                  </a:lnTo>
                  <a:lnTo>
                    <a:pt x="1291" y="366"/>
                  </a:lnTo>
                  <a:lnTo>
                    <a:pt x="1272" y="356"/>
                  </a:lnTo>
                  <a:close/>
                  <a:moveTo>
                    <a:pt x="1179" y="344"/>
                  </a:moveTo>
                  <a:lnTo>
                    <a:pt x="1157" y="344"/>
                  </a:lnTo>
                  <a:lnTo>
                    <a:pt x="1167" y="349"/>
                  </a:lnTo>
                  <a:lnTo>
                    <a:pt x="1179" y="344"/>
                  </a:lnTo>
                  <a:close/>
                  <a:moveTo>
                    <a:pt x="1164" y="303"/>
                  </a:moveTo>
                  <a:lnTo>
                    <a:pt x="1152" y="307"/>
                  </a:lnTo>
                  <a:lnTo>
                    <a:pt x="1143" y="327"/>
                  </a:lnTo>
                  <a:lnTo>
                    <a:pt x="1147" y="339"/>
                  </a:lnTo>
                  <a:lnTo>
                    <a:pt x="1157" y="344"/>
                  </a:lnTo>
                  <a:lnTo>
                    <a:pt x="1179" y="344"/>
                  </a:lnTo>
                  <a:lnTo>
                    <a:pt x="1188" y="325"/>
                  </a:lnTo>
                  <a:lnTo>
                    <a:pt x="1184" y="313"/>
                  </a:lnTo>
                  <a:lnTo>
                    <a:pt x="1164" y="303"/>
                  </a:lnTo>
                  <a:close/>
                  <a:moveTo>
                    <a:pt x="1055" y="254"/>
                  </a:moveTo>
                  <a:lnTo>
                    <a:pt x="1043" y="259"/>
                  </a:lnTo>
                  <a:lnTo>
                    <a:pt x="1034" y="279"/>
                  </a:lnTo>
                  <a:lnTo>
                    <a:pt x="1039" y="291"/>
                  </a:lnTo>
                  <a:lnTo>
                    <a:pt x="1059" y="300"/>
                  </a:lnTo>
                  <a:lnTo>
                    <a:pt x="1071" y="295"/>
                  </a:lnTo>
                  <a:lnTo>
                    <a:pt x="1080" y="275"/>
                  </a:lnTo>
                  <a:lnTo>
                    <a:pt x="1075" y="263"/>
                  </a:lnTo>
                  <a:lnTo>
                    <a:pt x="1055" y="254"/>
                  </a:lnTo>
                  <a:close/>
                  <a:moveTo>
                    <a:pt x="944" y="209"/>
                  </a:moveTo>
                  <a:lnTo>
                    <a:pt x="932" y="214"/>
                  </a:lnTo>
                  <a:lnTo>
                    <a:pt x="924" y="235"/>
                  </a:lnTo>
                  <a:lnTo>
                    <a:pt x="929" y="247"/>
                  </a:lnTo>
                  <a:lnTo>
                    <a:pt x="950" y="255"/>
                  </a:lnTo>
                  <a:lnTo>
                    <a:pt x="961" y="250"/>
                  </a:lnTo>
                  <a:lnTo>
                    <a:pt x="969" y="229"/>
                  </a:lnTo>
                  <a:lnTo>
                    <a:pt x="964" y="217"/>
                  </a:lnTo>
                  <a:lnTo>
                    <a:pt x="954" y="213"/>
                  </a:lnTo>
                  <a:lnTo>
                    <a:pt x="944" y="209"/>
                  </a:lnTo>
                  <a:close/>
                  <a:moveTo>
                    <a:pt x="954" y="213"/>
                  </a:moveTo>
                  <a:lnTo>
                    <a:pt x="954" y="213"/>
                  </a:lnTo>
                  <a:close/>
                  <a:moveTo>
                    <a:pt x="831" y="169"/>
                  </a:moveTo>
                  <a:lnTo>
                    <a:pt x="820" y="174"/>
                  </a:lnTo>
                  <a:lnTo>
                    <a:pt x="812" y="195"/>
                  </a:lnTo>
                  <a:lnTo>
                    <a:pt x="818" y="206"/>
                  </a:lnTo>
                  <a:lnTo>
                    <a:pt x="839" y="214"/>
                  </a:lnTo>
                  <a:lnTo>
                    <a:pt x="850" y="208"/>
                  </a:lnTo>
                  <a:lnTo>
                    <a:pt x="857" y="187"/>
                  </a:lnTo>
                  <a:lnTo>
                    <a:pt x="852" y="176"/>
                  </a:lnTo>
                  <a:lnTo>
                    <a:pt x="831" y="169"/>
                  </a:lnTo>
                  <a:close/>
                  <a:moveTo>
                    <a:pt x="732" y="173"/>
                  </a:moveTo>
                  <a:lnTo>
                    <a:pt x="716" y="173"/>
                  </a:lnTo>
                  <a:lnTo>
                    <a:pt x="726" y="177"/>
                  </a:lnTo>
                  <a:lnTo>
                    <a:pt x="732" y="173"/>
                  </a:lnTo>
                  <a:close/>
                  <a:moveTo>
                    <a:pt x="717" y="132"/>
                  </a:moveTo>
                  <a:lnTo>
                    <a:pt x="706" y="138"/>
                  </a:lnTo>
                  <a:lnTo>
                    <a:pt x="699" y="159"/>
                  </a:lnTo>
                  <a:lnTo>
                    <a:pt x="705" y="170"/>
                  </a:lnTo>
                  <a:lnTo>
                    <a:pt x="716" y="174"/>
                  </a:lnTo>
                  <a:lnTo>
                    <a:pt x="716" y="173"/>
                  </a:lnTo>
                  <a:lnTo>
                    <a:pt x="732" y="173"/>
                  </a:lnTo>
                  <a:lnTo>
                    <a:pt x="737" y="171"/>
                  </a:lnTo>
                  <a:lnTo>
                    <a:pt x="744" y="150"/>
                  </a:lnTo>
                  <a:lnTo>
                    <a:pt x="738" y="138"/>
                  </a:lnTo>
                  <a:lnTo>
                    <a:pt x="717" y="132"/>
                  </a:lnTo>
                  <a:close/>
                  <a:moveTo>
                    <a:pt x="601" y="100"/>
                  </a:moveTo>
                  <a:lnTo>
                    <a:pt x="591" y="106"/>
                  </a:lnTo>
                  <a:lnTo>
                    <a:pt x="585" y="127"/>
                  </a:lnTo>
                  <a:lnTo>
                    <a:pt x="591" y="138"/>
                  </a:lnTo>
                  <a:lnTo>
                    <a:pt x="613" y="144"/>
                  </a:lnTo>
                  <a:lnTo>
                    <a:pt x="624" y="138"/>
                  </a:lnTo>
                  <a:lnTo>
                    <a:pt x="629" y="116"/>
                  </a:lnTo>
                  <a:lnTo>
                    <a:pt x="623" y="105"/>
                  </a:lnTo>
                  <a:lnTo>
                    <a:pt x="601" y="100"/>
                  </a:lnTo>
                  <a:close/>
                  <a:moveTo>
                    <a:pt x="485" y="71"/>
                  </a:moveTo>
                  <a:lnTo>
                    <a:pt x="474" y="78"/>
                  </a:lnTo>
                  <a:lnTo>
                    <a:pt x="469" y="100"/>
                  </a:lnTo>
                  <a:lnTo>
                    <a:pt x="476" y="110"/>
                  </a:lnTo>
                  <a:lnTo>
                    <a:pt x="498" y="115"/>
                  </a:lnTo>
                  <a:lnTo>
                    <a:pt x="508" y="108"/>
                  </a:lnTo>
                  <a:lnTo>
                    <a:pt x="513" y="87"/>
                  </a:lnTo>
                  <a:lnTo>
                    <a:pt x="507" y="76"/>
                  </a:lnTo>
                  <a:lnTo>
                    <a:pt x="496" y="74"/>
                  </a:lnTo>
                  <a:lnTo>
                    <a:pt x="485" y="71"/>
                  </a:lnTo>
                  <a:close/>
                  <a:moveTo>
                    <a:pt x="496" y="74"/>
                  </a:moveTo>
                  <a:lnTo>
                    <a:pt x="496" y="74"/>
                  </a:lnTo>
                  <a:close/>
                  <a:moveTo>
                    <a:pt x="368" y="47"/>
                  </a:moveTo>
                  <a:lnTo>
                    <a:pt x="357" y="54"/>
                  </a:lnTo>
                  <a:lnTo>
                    <a:pt x="353" y="76"/>
                  </a:lnTo>
                  <a:lnTo>
                    <a:pt x="360" y="87"/>
                  </a:lnTo>
                  <a:lnTo>
                    <a:pt x="382" y="91"/>
                  </a:lnTo>
                  <a:lnTo>
                    <a:pt x="392" y="84"/>
                  </a:lnTo>
                  <a:lnTo>
                    <a:pt x="397" y="62"/>
                  </a:lnTo>
                  <a:lnTo>
                    <a:pt x="389" y="51"/>
                  </a:lnTo>
                  <a:lnTo>
                    <a:pt x="368" y="47"/>
                  </a:lnTo>
                  <a:close/>
                  <a:moveTo>
                    <a:pt x="250" y="27"/>
                  </a:moveTo>
                  <a:lnTo>
                    <a:pt x="239" y="35"/>
                  </a:lnTo>
                  <a:lnTo>
                    <a:pt x="236" y="57"/>
                  </a:lnTo>
                  <a:lnTo>
                    <a:pt x="243" y="67"/>
                  </a:lnTo>
                  <a:lnTo>
                    <a:pt x="265" y="70"/>
                  </a:lnTo>
                  <a:lnTo>
                    <a:pt x="276" y="63"/>
                  </a:lnTo>
                  <a:lnTo>
                    <a:pt x="279" y="41"/>
                  </a:lnTo>
                  <a:lnTo>
                    <a:pt x="271" y="31"/>
                  </a:lnTo>
                  <a:lnTo>
                    <a:pt x="250" y="27"/>
                  </a:lnTo>
                  <a:close/>
                  <a:moveTo>
                    <a:pt x="131" y="12"/>
                  </a:moveTo>
                  <a:lnTo>
                    <a:pt x="121" y="19"/>
                  </a:lnTo>
                  <a:lnTo>
                    <a:pt x="118" y="41"/>
                  </a:lnTo>
                  <a:lnTo>
                    <a:pt x="126" y="51"/>
                  </a:lnTo>
                  <a:lnTo>
                    <a:pt x="148" y="54"/>
                  </a:lnTo>
                  <a:lnTo>
                    <a:pt x="158" y="46"/>
                  </a:lnTo>
                  <a:lnTo>
                    <a:pt x="161" y="24"/>
                  </a:lnTo>
                  <a:lnTo>
                    <a:pt x="153" y="14"/>
                  </a:lnTo>
                  <a:lnTo>
                    <a:pt x="131" y="12"/>
                  </a:lnTo>
                  <a:close/>
                  <a:moveTo>
                    <a:pt x="11" y="0"/>
                  </a:moveTo>
                  <a:lnTo>
                    <a:pt x="2" y="8"/>
                  </a:lnTo>
                  <a:lnTo>
                    <a:pt x="0" y="30"/>
                  </a:lnTo>
                  <a:lnTo>
                    <a:pt x="8" y="40"/>
                  </a:lnTo>
                  <a:lnTo>
                    <a:pt x="30" y="42"/>
                  </a:lnTo>
                  <a:lnTo>
                    <a:pt x="40" y="34"/>
                  </a:lnTo>
                  <a:lnTo>
                    <a:pt x="42" y="12"/>
                  </a:lnTo>
                  <a:lnTo>
                    <a:pt x="34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79FA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6250" y="632"/>
              <a:ext cx="0" cy="0"/>
            </a:xfrm>
            <a:prstGeom prst="line">
              <a:avLst/>
            </a:prstGeom>
            <a:noFill/>
            <a:ln w="25400">
              <a:solidFill>
                <a:srgbClr val="579FA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6111" y="557"/>
              <a:ext cx="218" cy="156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0" y="67"/>
                </a:cxn>
                <a:cxn ang="0">
                  <a:pos x="211" y="156"/>
                </a:cxn>
                <a:cxn ang="0">
                  <a:pos x="218" y="0"/>
                </a:cxn>
              </a:cxnLst>
              <a:rect l="0" t="0" r="r" b="b"/>
              <a:pathLst>
                <a:path w="218" h="156">
                  <a:moveTo>
                    <a:pt x="218" y="0"/>
                  </a:moveTo>
                  <a:lnTo>
                    <a:pt x="0" y="67"/>
                  </a:lnTo>
                  <a:lnTo>
                    <a:pt x="211" y="156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579FA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02" y="454"/>
              <a:ext cx="2475" cy="2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36" y="4023"/>
              <a:ext cx="1466" cy="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63" y="4421"/>
              <a:ext cx="8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42" y="4490"/>
              <a:ext cx="58" cy="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05" y="4394"/>
              <a:ext cx="84" cy="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69" y="4469"/>
              <a:ext cx="6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8178" y="4462"/>
              <a:ext cx="68" cy="5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27" y="0"/>
                </a:cxn>
                <a:cxn ang="0">
                  <a:pos x="11" y="8"/>
                </a:cxn>
                <a:cxn ang="0">
                  <a:pos x="3" y="18"/>
                </a:cxn>
                <a:cxn ang="0">
                  <a:pos x="0" y="28"/>
                </a:cxn>
                <a:cxn ang="0">
                  <a:pos x="2" y="36"/>
                </a:cxn>
                <a:cxn ang="0">
                  <a:pos x="5" y="47"/>
                </a:cxn>
                <a:cxn ang="0">
                  <a:pos x="11" y="51"/>
                </a:cxn>
                <a:cxn ang="0">
                  <a:pos x="21" y="50"/>
                </a:cxn>
                <a:cxn ang="0">
                  <a:pos x="39" y="46"/>
                </a:cxn>
                <a:cxn ang="0">
                  <a:pos x="57" y="42"/>
                </a:cxn>
                <a:cxn ang="0">
                  <a:pos x="66" y="38"/>
                </a:cxn>
                <a:cxn ang="0">
                  <a:pos x="68" y="35"/>
                </a:cxn>
                <a:cxn ang="0">
                  <a:pos x="67" y="24"/>
                </a:cxn>
                <a:cxn ang="0">
                  <a:pos x="65" y="20"/>
                </a:cxn>
                <a:cxn ang="0">
                  <a:pos x="63" y="14"/>
                </a:cxn>
                <a:cxn ang="0">
                  <a:pos x="55" y="6"/>
                </a:cxn>
                <a:cxn ang="0">
                  <a:pos x="44" y="0"/>
                </a:cxn>
              </a:cxnLst>
              <a:rect l="0" t="0" r="r" b="b"/>
              <a:pathLst>
                <a:path w="68" h="52">
                  <a:moveTo>
                    <a:pt x="44" y="0"/>
                  </a:moveTo>
                  <a:lnTo>
                    <a:pt x="27" y="0"/>
                  </a:lnTo>
                  <a:lnTo>
                    <a:pt x="11" y="8"/>
                  </a:lnTo>
                  <a:lnTo>
                    <a:pt x="3" y="18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5" y="47"/>
                  </a:lnTo>
                  <a:lnTo>
                    <a:pt x="11" y="51"/>
                  </a:lnTo>
                  <a:lnTo>
                    <a:pt x="21" y="50"/>
                  </a:lnTo>
                  <a:lnTo>
                    <a:pt x="39" y="46"/>
                  </a:lnTo>
                  <a:lnTo>
                    <a:pt x="57" y="42"/>
                  </a:lnTo>
                  <a:lnTo>
                    <a:pt x="66" y="38"/>
                  </a:lnTo>
                  <a:lnTo>
                    <a:pt x="68" y="35"/>
                  </a:lnTo>
                  <a:lnTo>
                    <a:pt x="67" y="24"/>
                  </a:lnTo>
                  <a:lnTo>
                    <a:pt x="65" y="20"/>
                  </a:lnTo>
                  <a:lnTo>
                    <a:pt x="63" y="14"/>
                  </a:lnTo>
                  <a:lnTo>
                    <a:pt x="55" y="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8188" y="4464"/>
              <a:ext cx="48" cy="4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5" y="1"/>
                </a:cxn>
                <a:cxn ang="0">
                  <a:pos x="4" y="6"/>
                </a:cxn>
                <a:cxn ang="0">
                  <a:pos x="0" y="14"/>
                </a:cxn>
                <a:cxn ang="0">
                  <a:pos x="0" y="25"/>
                </a:cxn>
                <a:cxn ang="0">
                  <a:pos x="0" y="29"/>
                </a:cxn>
                <a:cxn ang="0">
                  <a:pos x="5" y="40"/>
                </a:cxn>
                <a:cxn ang="0">
                  <a:pos x="13" y="44"/>
                </a:cxn>
                <a:cxn ang="0">
                  <a:pos x="25" y="44"/>
                </a:cxn>
                <a:cxn ang="0">
                  <a:pos x="28" y="44"/>
                </a:cxn>
                <a:cxn ang="0">
                  <a:pos x="42" y="37"/>
                </a:cxn>
                <a:cxn ang="0">
                  <a:pos x="47" y="24"/>
                </a:cxn>
                <a:cxn ang="0">
                  <a:pos x="38" y="5"/>
                </a:cxn>
                <a:cxn ang="0">
                  <a:pos x="30" y="0"/>
                </a:cxn>
              </a:cxnLst>
              <a:rect l="0" t="0" r="r" b="b"/>
              <a:pathLst>
                <a:path w="48" h="45">
                  <a:moveTo>
                    <a:pt x="30" y="0"/>
                  </a:moveTo>
                  <a:lnTo>
                    <a:pt x="22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4" y="6"/>
                  </a:lnTo>
                  <a:lnTo>
                    <a:pt x="0" y="14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5" y="40"/>
                  </a:lnTo>
                  <a:lnTo>
                    <a:pt x="13" y="44"/>
                  </a:lnTo>
                  <a:lnTo>
                    <a:pt x="25" y="44"/>
                  </a:lnTo>
                  <a:lnTo>
                    <a:pt x="28" y="44"/>
                  </a:lnTo>
                  <a:lnTo>
                    <a:pt x="42" y="37"/>
                  </a:lnTo>
                  <a:lnTo>
                    <a:pt x="47" y="24"/>
                  </a:lnTo>
                  <a:lnTo>
                    <a:pt x="38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10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8174" y="4460"/>
              <a:ext cx="69" cy="3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3" y="4"/>
                </a:cxn>
                <a:cxn ang="0">
                  <a:pos x="3" y="8"/>
                </a:cxn>
                <a:cxn ang="0">
                  <a:pos x="0" y="16"/>
                </a:cxn>
                <a:cxn ang="0">
                  <a:pos x="0" y="31"/>
                </a:cxn>
                <a:cxn ang="0">
                  <a:pos x="2" y="33"/>
                </a:cxn>
                <a:cxn ang="0">
                  <a:pos x="5" y="36"/>
                </a:cxn>
                <a:cxn ang="0">
                  <a:pos x="4" y="33"/>
                </a:cxn>
                <a:cxn ang="0">
                  <a:pos x="4" y="29"/>
                </a:cxn>
                <a:cxn ang="0">
                  <a:pos x="6" y="21"/>
                </a:cxn>
                <a:cxn ang="0">
                  <a:pos x="11" y="10"/>
                </a:cxn>
                <a:cxn ang="0">
                  <a:pos x="34" y="5"/>
                </a:cxn>
                <a:cxn ang="0">
                  <a:pos x="49" y="5"/>
                </a:cxn>
                <a:cxn ang="0">
                  <a:pos x="60" y="11"/>
                </a:cxn>
                <a:cxn ang="0">
                  <a:pos x="66" y="18"/>
                </a:cxn>
                <a:cxn ang="0">
                  <a:pos x="69" y="20"/>
                </a:cxn>
                <a:cxn ang="0">
                  <a:pos x="68" y="16"/>
                </a:cxn>
                <a:cxn ang="0">
                  <a:pos x="62" y="8"/>
                </a:cxn>
                <a:cxn ang="0">
                  <a:pos x="50" y="1"/>
                </a:cxn>
                <a:cxn ang="0">
                  <a:pos x="31" y="0"/>
                </a:cxn>
              </a:cxnLst>
              <a:rect l="0" t="0" r="r" b="b"/>
              <a:pathLst>
                <a:path w="69" h="36">
                  <a:moveTo>
                    <a:pt x="31" y="0"/>
                  </a:moveTo>
                  <a:lnTo>
                    <a:pt x="13" y="4"/>
                  </a:lnTo>
                  <a:lnTo>
                    <a:pt x="3" y="8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5" y="36"/>
                  </a:lnTo>
                  <a:lnTo>
                    <a:pt x="4" y="33"/>
                  </a:lnTo>
                  <a:lnTo>
                    <a:pt x="4" y="29"/>
                  </a:lnTo>
                  <a:lnTo>
                    <a:pt x="6" y="21"/>
                  </a:lnTo>
                  <a:lnTo>
                    <a:pt x="11" y="10"/>
                  </a:lnTo>
                  <a:lnTo>
                    <a:pt x="34" y="5"/>
                  </a:lnTo>
                  <a:lnTo>
                    <a:pt x="49" y="5"/>
                  </a:lnTo>
                  <a:lnTo>
                    <a:pt x="60" y="11"/>
                  </a:lnTo>
                  <a:lnTo>
                    <a:pt x="66" y="18"/>
                  </a:lnTo>
                  <a:lnTo>
                    <a:pt x="69" y="20"/>
                  </a:lnTo>
                  <a:lnTo>
                    <a:pt x="68" y="16"/>
                  </a:lnTo>
                  <a:lnTo>
                    <a:pt x="62" y="8"/>
                  </a:lnTo>
                  <a:lnTo>
                    <a:pt x="50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B270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8185" y="4498"/>
              <a:ext cx="60" cy="21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7" y="3"/>
                </a:cxn>
                <a:cxn ang="0">
                  <a:pos x="46" y="8"/>
                </a:cxn>
                <a:cxn ang="0">
                  <a:pos x="12" y="14"/>
                </a:cxn>
                <a:cxn ang="0">
                  <a:pos x="3" y="15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10" y="20"/>
                </a:cxn>
                <a:cxn ang="0">
                  <a:pos x="51" y="12"/>
                </a:cxn>
                <a:cxn ang="0">
                  <a:pos x="58" y="6"/>
                </a:cxn>
                <a:cxn ang="0">
                  <a:pos x="59" y="2"/>
                </a:cxn>
                <a:cxn ang="0">
                  <a:pos x="60" y="0"/>
                </a:cxn>
              </a:cxnLst>
              <a:rect l="0" t="0" r="r" b="b"/>
              <a:pathLst>
                <a:path w="60" h="21">
                  <a:moveTo>
                    <a:pt x="60" y="0"/>
                  </a:moveTo>
                  <a:lnTo>
                    <a:pt x="57" y="3"/>
                  </a:lnTo>
                  <a:lnTo>
                    <a:pt x="46" y="8"/>
                  </a:lnTo>
                  <a:lnTo>
                    <a:pt x="12" y="14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10" y="20"/>
                  </a:lnTo>
                  <a:lnTo>
                    <a:pt x="51" y="12"/>
                  </a:lnTo>
                  <a:lnTo>
                    <a:pt x="58" y="6"/>
                  </a:lnTo>
                  <a:lnTo>
                    <a:pt x="59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CB83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4" name="AutoShape 16"/>
            <p:cNvSpPr>
              <a:spLocks/>
            </p:cNvSpPr>
            <p:nvPr/>
          </p:nvSpPr>
          <p:spPr bwMode="auto">
            <a:xfrm>
              <a:off x="8216" y="4426"/>
              <a:ext cx="176" cy="58"/>
            </a:xfrm>
            <a:custGeom>
              <a:avLst/>
              <a:gdLst/>
              <a:ahLst/>
              <a:cxnLst>
                <a:cxn ang="0">
                  <a:pos x="12" y="52"/>
                </a:cxn>
                <a:cxn ang="0">
                  <a:pos x="9" y="47"/>
                </a:cxn>
                <a:cxn ang="0">
                  <a:pos x="6" y="46"/>
                </a:cxn>
                <a:cxn ang="0">
                  <a:pos x="1" y="49"/>
                </a:cxn>
                <a:cxn ang="0">
                  <a:pos x="0" y="52"/>
                </a:cxn>
                <a:cxn ang="0">
                  <a:pos x="1" y="54"/>
                </a:cxn>
                <a:cxn ang="0">
                  <a:pos x="3" y="57"/>
                </a:cxn>
                <a:cxn ang="0">
                  <a:pos x="6" y="58"/>
                </a:cxn>
                <a:cxn ang="0">
                  <a:pos x="11" y="55"/>
                </a:cxn>
                <a:cxn ang="0">
                  <a:pos x="12" y="52"/>
                </a:cxn>
                <a:cxn ang="0">
                  <a:pos x="176" y="32"/>
                </a:cxn>
                <a:cxn ang="0">
                  <a:pos x="173" y="21"/>
                </a:cxn>
                <a:cxn ang="0">
                  <a:pos x="172" y="14"/>
                </a:cxn>
                <a:cxn ang="0">
                  <a:pos x="165" y="6"/>
                </a:cxn>
                <a:cxn ang="0">
                  <a:pos x="152" y="0"/>
                </a:cxn>
                <a:cxn ang="0">
                  <a:pos x="135" y="1"/>
                </a:cxn>
                <a:cxn ang="0">
                  <a:pos x="120" y="8"/>
                </a:cxn>
                <a:cxn ang="0">
                  <a:pos x="112" y="19"/>
                </a:cxn>
                <a:cxn ang="0">
                  <a:pos x="110" y="30"/>
                </a:cxn>
                <a:cxn ang="0">
                  <a:pos x="110" y="36"/>
                </a:cxn>
                <a:cxn ang="0">
                  <a:pos x="111" y="41"/>
                </a:cxn>
                <a:cxn ang="0">
                  <a:pos x="115" y="51"/>
                </a:cxn>
                <a:cxn ang="0">
                  <a:pos x="118" y="53"/>
                </a:cxn>
                <a:cxn ang="0">
                  <a:pos x="127" y="52"/>
                </a:cxn>
                <a:cxn ang="0">
                  <a:pos x="145" y="48"/>
                </a:cxn>
                <a:cxn ang="0">
                  <a:pos x="163" y="43"/>
                </a:cxn>
                <a:cxn ang="0">
                  <a:pos x="172" y="39"/>
                </a:cxn>
                <a:cxn ang="0">
                  <a:pos x="176" y="32"/>
                </a:cxn>
              </a:cxnLst>
              <a:rect l="0" t="0" r="r" b="b"/>
              <a:pathLst>
                <a:path w="176" h="58">
                  <a:moveTo>
                    <a:pt x="12" y="52"/>
                  </a:moveTo>
                  <a:lnTo>
                    <a:pt x="9" y="47"/>
                  </a:lnTo>
                  <a:lnTo>
                    <a:pt x="6" y="46"/>
                  </a:lnTo>
                  <a:lnTo>
                    <a:pt x="1" y="49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3" y="57"/>
                  </a:lnTo>
                  <a:lnTo>
                    <a:pt x="6" y="58"/>
                  </a:lnTo>
                  <a:lnTo>
                    <a:pt x="11" y="55"/>
                  </a:lnTo>
                  <a:lnTo>
                    <a:pt x="12" y="52"/>
                  </a:lnTo>
                  <a:close/>
                  <a:moveTo>
                    <a:pt x="176" y="32"/>
                  </a:moveTo>
                  <a:lnTo>
                    <a:pt x="173" y="21"/>
                  </a:lnTo>
                  <a:lnTo>
                    <a:pt x="172" y="14"/>
                  </a:lnTo>
                  <a:lnTo>
                    <a:pt x="165" y="6"/>
                  </a:lnTo>
                  <a:lnTo>
                    <a:pt x="152" y="0"/>
                  </a:lnTo>
                  <a:lnTo>
                    <a:pt x="135" y="1"/>
                  </a:lnTo>
                  <a:lnTo>
                    <a:pt x="120" y="8"/>
                  </a:lnTo>
                  <a:lnTo>
                    <a:pt x="112" y="19"/>
                  </a:lnTo>
                  <a:lnTo>
                    <a:pt x="110" y="30"/>
                  </a:lnTo>
                  <a:lnTo>
                    <a:pt x="110" y="36"/>
                  </a:lnTo>
                  <a:lnTo>
                    <a:pt x="111" y="41"/>
                  </a:lnTo>
                  <a:lnTo>
                    <a:pt x="115" y="51"/>
                  </a:lnTo>
                  <a:lnTo>
                    <a:pt x="118" y="53"/>
                  </a:lnTo>
                  <a:lnTo>
                    <a:pt x="127" y="52"/>
                  </a:lnTo>
                  <a:lnTo>
                    <a:pt x="145" y="48"/>
                  </a:lnTo>
                  <a:lnTo>
                    <a:pt x="163" y="43"/>
                  </a:lnTo>
                  <a:lnTo>
                    <a:pt x="172" y="39"/>
                  </a:lnTo>
                  <a:lnTo>
                    <a:pt x="176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8334" y="4428"/>
              <a:ext cx="46" cy="4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1" y="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0" y="35"/>
                </a:cxn>
                <a:cxn ang="0">
                  <a:pos x="10" y="44"/>
                </a:cxn>
                <a:cxn ang="0">
                  <a:pos x="23" y="44"/>
                </a:cxn>
                <a:cxn ang="0">
                  <a:pos x="35" y="44"/>
                </a:cxn>
                <a:cxn ang="0">
                  <a:pos x="45" y="33"/>
                </a:cxn>
                <a:cxn ang="0">
                  <a:pos x="43" y="9"/>
                </a:cxn>
                <a:cxn ang="0">
                  <a:pos x="34" y="0"/>
                </a:cxn>
                <a:cxn ang="0">
                  <a:pos x="22" y="0"/>
                </a:cxn>
              </a:cxnLst>
              <a:rect l="0" t="0" r="r" b="b"/>
              <a:pathLst>
                <a:path w="46" h="45">
                  <a:moveTo>
                    <a:pt x="22" y="0"/>
                  </a:moveTo>
                  <a:lnTo>
                    <a:pt x="21" y="0"/>
                  </a:lnTo>
                  <a:lnTo>
                    <a:pt x="9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10" y="44"/>
                  </a:lnTo>
                  <a:lnTo>
                    <a:pt x="23" y="44"/>
                  </a:lnTo>
                  <a:lnTo>
                    <a:pt x="35" y="44"/>
                  </a:lnTo>
                  <a:lnTo>
                    <a:pt x="45" y="33"/>
                  </a:lnTo>
                  <a:lnTo>
                    <a:pt x="43" y="9"/>
                  </a:lnTo>
                  <a:lnTo>
                    <a:pt x="34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10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AutoShape 18"/>
            <p:cNvSpPr>
              <a:spLocks/>
            </p:cNvSpPr>
            <p:nvPr/>
          </p:nvSpPr>
          <p:spPr bwMode="auto">
            <a:xfrm>
              <a:off x="8324" y="4418"/>
              <a:ext cx="67" cy="42"/>
            </a:xfrm>
            <a:custGeom>
              <a:avLst/>
              <a:gdLst/>
              <a:ahLst/>
              <a:cxnLst>
                <a:cxn ang="0">
                  <a:pos x="2" y="26"/>
                </a:cxn>
                <a:cxn ang="0">
                  <a:pos x="2" y="27"/>
                </a:cxn>
                <a:cxn ang="0">
                  <a:pos x="0" y="36"/>
                </a:cxn>
                <a:cxn ang="0">
                  <a:pos x="1" y="41"/>
                </a:cxn>
                <a:cxn ang="0">
                  <a:pos x="2" y="41"/>
                </a:cxn>
                <a:cxn ang="0">
                  <a:pos x="2" y="26"/>
                </a:cxn>
                <a:cxn ang="0">
                  <a:pos x="9" y="15"/>
                </a:cxn>
                <a:cxn ang="0">
                  <a:pos x="3" y="17"/>
                </a:cxn>
                <a:cxn ang="0">
                  <a:pos x="2" y="26"/>
                </a:cxn>
                <a:cxn ang="0">
                  <a:pos x="9" y="15"/>
                </a:cxn>
                <a:cxn ang="0">
                  <a:pos x="60" y="5"/>
                </a:cxn>
                <a:cxn ang="0">
                  <a:pos x="48" y="5"/>
                </a:cxn>
                <a:cxn ang="0">
                  <a:pos x="57" y="13"/>
                </a:cxn>
                <a:cxn ang="0">
                  <a:pos x="62" y="18"/>
                </a:cxn>
                <a:cxn ang="0">
                  <a:pos x="65" y="22"/>
                </a:cxn>
                <a:cxn ang="0">
                  <a:pos x="65" y="25"/>
                </a:cxn>
                <a:cxn ang="0">
                  <a:pos x="66" y="21"/>
                </a:cxn>
                <a:cxn ang="0">
                  <a:pos x="67" y="18"/>
                </a:cxn>
                <a:cxn ang="0">
                  <a:pos x="60" y="5"/>
                </a:cxn>
                <a:cxn ang="0">
                  <a:pos x="60" y="5"/>
                </a:cxn>
                <a:cxn ang="0">
                  <a:pos x="54" y="0"/>
                </a:cxn>
                <a:cxn ang="0">
                  <a:pos x="43" y="0"/>
                </a:cxn>
                <a:cxn ang="0">
                  <a:pos x="25" y="6"/>
                </a:cxn>
                <a:cxn ang="0">
                  <a:pos x="9" y="15"/>
                </a:cxn>
                <a:cxn ang="0">
                  <a:pos x="9" y="15"/>
                </a:cxn>
                <a:cxn ang="0">
                  <a:pos x="48" y="5"/>
                </a:cxn>
                <a:cxn ang="0">
                  <a:pos x="60" y="5"/>
                </a:cxn>
                <a:cxn ang="0">
                  <a:pos x="54" y="0"/>
                </a:cxn>
              </a:cxnLst>
              <a:rect l="0" t="0" r="r" b="b"/>
              <a:pathLst>
                <a:path w="67" h="42">
                  <a:moveTo>
                    <a:pt x="2" y="26"/>
                  </a:moveTo>
                  <a:lnTo>
                    <a:pt x="2" y="27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2" y="26"/>
                  </a:lnTo>
                  <a:close/>
                  <a:moveTo>
                    <a:pt x="9" y="15"/>
                  </a:moveTo>
                  <a:lnTo>
                    <a:pt x="3" y="17"/>
                  </a:lnTo>
                  <a:lnTo>
                    <a:pt x="2" y="26"/>
                  </a:lnTo>
                  <a:lnTo>
                    <a:pt x="9" y="15"/>
                  </a:lnTo>
                  <a:close/>
                  <a:moveTo>
                    <a:pt x="60" y="5"/>
                  </a:moveTo>
                  <a:lnTo>
                    <a:pt x="48" y="5"/>
                  </a:lnTo>
                  <a:lnTo>
                    <a:pt x="57" y="13"/>
                  </a:lnTo>
                  <a:lnTo>
                    <a:pt x="62" y="18"/>
                  </a:lnTo>
                  <a:lnTo>
                    <a:pt x="65" y="22"/>
                  </a:lnTo>
                  <a:lnTo>
                    <a:pt x="65" y="25"/>
                  </a:lnTo>
                  <a:lnTo>
                    <a:pt x="66" y="21"/>
                  </a:lnTo>
                  <a:lnTo>
                    <a:pt x="67" y="18"/>
                  </a:lnTo>
                  <a:lnTo>
                    <a:pt x="60" y="5"/>
                  </a:lnTo>
                  <a:close/>
                  <a:moveTo>
                    <a:pt x="54" y="0"/>
                  </a:moveTo>
                  <a:lnTo>
                    <a:pt x="43" y="0"/>
                  </a:lnTo>
                  <a:lnTo>
                    <a:pt x="25" y="6"/>
                  </a:lnTo>
                  <a:lnTo>
                    <a:pt x="9" y="15"/>
                  </a:lnTo>
                  <a:lnTo>
                    <a:pt x="48" y="5"/>
                  </a:lnTo>
                  <a:lnTo>
                    <a:pt x="60" y="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270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8332" y="4460"/>
              <a:ext cx="59" cy="24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7" y="4"/>
                </a:cxn>
                <a:cxn ang="0">
                  <a:pos x="49" y="8"/>
                </a:cxn>
                <a:cxn ang="0">
                  <a:pos x="16" y="18"/>
                </a:cxn>
                <a:cxn ang="0">
                  <a:pos x="4" y="19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4" y="22"/>
                </a:cxn>
                <a:cxn ang="0">
                  <a:pos x="13" y="24"/>
                </a:cxn>
                <a:cxn ang="0">
                  <a:pos x="54" y="12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58" y="0"/>
                </a:cxn>
              </a:cxnLst>
              <a:rect l="0" t="0" r="r" b="b"/>
              <a:pathLst>
                <a:path w="59" h="24">
                  <a:moveTo>
                    <a:pt x="58" y="0"/>
                  </a:moveTo>
                  <a:lnTo>
                    <a:pt x="57" y="4"/>
                  </a:lnTo>
                  <a:lnTo>
                    <a:pt x="49" y="8"/>
                  </a:lnTo>
                  <a:lnTo>
                    <a:pt x="16" y="18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4" y="22"/>
                  </a:lnTo>
                  <a:lnTo>
                    <a:pt x="13" y="24"/>
                  </a:lnTo>
                  <a:lnTo>
                    <a:pt x="54" y="12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B83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8363" y="4436"/>
              <a:ext cx="11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3" y="10"/>
                </a:cxn>
                <a:cxn ang="0">
                  <a:pos x="8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1" h="11">
                  <a:moveTo>
                    <a:pt x="8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3" y="10"/>
                  </a:lnTo>
                  <a:lnTo>
                    <a:pt x="8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8250" y="4566"/>
              <a:ext cx="123" cy="69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17" y="0"/>
                </a:cxn>
                <a:cxn ang="0">
                  <a:pos x="115" y="0"/>
                </a:cxn>
                <a:cxn ang="0">
                  <a:pos x="112" y="3"/>
                </a:cxn>
                <a:cxn ang="0">
                  <a:pos x="77" y="16"/>
                </a:cxn>
                <a:cxn ang="0">
                  <a:pos x="61" y="20"/>
                </a:cxn>
                <a:cxn ang="0">
                  <a:pos x="46" y="23"/>
                </a:cxn>
                <a:cxn ang="0">
                  <a:pos x="9" y="29"/>
                </a:cxn>
                <a:cxn ang="0">
                  <a:pos x="4" y="28"/>
                </a:cxn>
                <a:cxn ang="0">
                  <a:pos x="1" y="29"/>
                </a:cxn>
                <a:cxn ang="0">
                  <a:pos x="59" y="68"/>
                </a:cxn>
                <a:cxn ang="0">
                  <a:pos x="69" y="68"/>
                </a:cxn>
                <a:cxn ang="0">
                  <a:pos x="121" y="18"/>
                </a:cxn>
                <a:cxn ang="0">
                  <a:pos x="122" y="4"/>
                </a:cxn>
                <a:cxn ang="0">
                  <a:pos x="119" y="0"/>
                </a:cxn>
              </a:cxnLst>
              <a:rect l="0" t="0" r="r" b="b"/>
              <a:pathLst>
                <a:path w="123" h="69">
                  <a:moveTo>
                    <a:pt x="119" y="0"/>
                  </a:moveTo>
                  <a:lnTo>
                    <a:pt x="117" y="0"/>
                  </a:lnTo>
                  <a:lnTo>
                    <a:pt x="115" y="0"/>
                  </a:lnTo>
                  <a:lnTo>
                    <a:pt x="112" y="3"/>
                  </a:lnTo>
                  <a:lnTo>
                    <a:pt x="77" y="16"/>
                  </a:lnTo>
                  <a:lnTo>
                    <a:pt x="61" y="20"/>
                  </a:lnTo>
                  <a:lnTo>
                    <a:pt x="46" y="23"/>
                  </a:lnTo>
                  <a:lnTo>
                    <a:pt x="9" y="29"/>
                  </a:lnTo>
                  <a:lnTo>
                    <a:pt x="4" y="28"/>
                  </a:lnTo>
                  <a:lnTo>
                    <a:pt x="1" y="29"/>
                  </a:lnTo>
                  <a:lnTo>
                    <a:pt x="59" y="68"/>
                  </a:lnTo>
                  <a:lnTo>
                    <a:pt x="69" y="68"/>
                  </a:lnTo>
                  <a:lnTo>
                    <a:pt x="121" y="18"/>
                  </a:lnTo>
                  <a:lnTo>
                    <a:pt x="122" y="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B270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8256" y="4571"/>
              <a:ext cx="110" cy="58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53" y="25"/>
                </a:cxn>
                <a:cxn ang="0">
                  <a:pos x="14" y="28"/>
                </a:cxn>
                <a:cxn ang="0">
                  <a:pos x="0" y="27"/>
                </a:cxn>
                <a:cxn ang="0">
                  <a:pos x="6" y="37"/>
                </a:cxn>
                <a:cxn ang="0">
                  <a:pos x="15" y="46"/>
                </a:cxn>
                <a:cxn ang="0">
                  <a:pos x="31" y="53"/>
                </a:cxn>
                <a:cxn ang="0">
                  <a:pos x="55" y="56"/>
                </a:cxn>
                <a:cxn ang="0">
                  <a:pos x="62" y="57"/>
                </a:cxn>
                <a:cxn ang="0">
                  <a:pos x="69" y="55"/>
                </a:cxn>
                <a:cxn ang="0">
                  <a:pos x="75" y="51"/>
                </a:cxn>
                <a:cxn ang="0">
                  <a:pos x="95" y="37"/>
                </a:cxn>
                <a:cxn ang="0">
                  <a:pos x="106" y="24"/>
                </a:cxn>
                <a:cxn ang="0">
                  <a:pos x="109" y="11"/>
                </a:cxn>
                <a:cxn ang="0">
                  <a:pos x="110" y="0"/>
                </a:cxn>
              </a:cxnLst>
              <a:rect l="0" t="0" r="r" b="b"/>
              <a:pathLst>
                <a:path w="110" h="58">
                  <a:moveTo>
                    <a:pt x="110" y="0"/>
                  </a:moveTo>
                  <a:lnTo>
                    <a:pt x="53" y="25"/>
                  </a:lnTo>
                  <a:lnTo>
                    <a:pt x="14" y="28"/>
                  </a:lnTo>
                  <a:lnTo>
                    <a:pt x="0" y="27"/>
                  </a:lnTo>
                  <a:lnTo>
                    <a:pt x="6" y="37"/>
                  </a:lnTo>
                  <a:lnTo>
                    <a:pt x="15" y="46"/>
                  </a:lnTo>
                  <a:lnTo>
                    <a:pt x="31" y="53"/>
                  </a:lnTo>
                  <a:lnTo>
                    <a:pt x="55" y="56"/>
                  </a:lnTo>
                  <a:lnTo>
                    <a:pt x="62" y="57"/>
                  </a:lnTo>
                  <a:lnTo>
                    <a:pt x="69" y="55"/>
                  </a:lnTo>
                  <a:lnTo>
                    <a:pt x="75" y="51"/>
                  </a:lnTo>
                  <a:lnTo>
                    <a:pt x="95" y="37"/>
                  </a:lnTo>
                  <a:lnTo>
                    <a:pt x="106" y="24"/>
                  </a:lnTo>
                  <a:lnTo>
                    <a:pt x="109" y="1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8262" y="4582"/>
              <a:ext cx="105" cy="3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33" y="30"/>
                </a:cxn>
                <a:cxn ang="0">
                  <a:pos x="15" y="29"/>
                </a:cxn>
                <a:cxn ang="0">
                  <a:pos x="4" y="27"/>
                </a:cxn>
                <a:cxn ang="0">
                  <a:pos x="0" y="25"/>
                </a:cxn>
                <a:cxn ang="0">
                  <a:pos x="19" y="33"/>
                </a:cxn>
                <a:cxn ang="0">
                  <a:pos x="37" y="34"/>
                </a:cxn>
                <a:cxn ang="0">
                  <a:pos x="51" y="33"/>
                </a:cxn>
                <a:cxn ang="0">
                  <a:pos x="57" y="32"/>
                </a:cxn>
                <a:cxn ang="0">
                  <a:pos x="77" y="27"/>
                </a:cxn>
                <a:cxn ang="0">
                  <a:pos x="89" y="21"/>
                </a:cxn>
                <a:cxn ang="0">
                  <a:pos x="96" y="13"/>
                </a:cxn>
                <a:cxn ang="0">
                  <a:pos x="105" y="0"/>
                </a:cxn>
              </a:cxnLst>
              <a:rect l="0" t="0" r="r" b="b"/>
              <a:pathLst>
                <a:path w="105" h="35">
                  <a:moveTo>
                    <a:pt x="105" y="0"/>
                  </a:moveTo>
                  <a:lnTo>
                    <a:pt x="33" y="30"/>
                  </a:lnTo>
                  <a:lnTo>
                    <a:pt x="15" y="29"/>
                  </a:lnTo>
                  <a:lnTo>
                    <a:pt x="4" y="27"/>
                  </a:lnTo>
                  <a:lnTo>
                    <a:pt x="0" y="25"/>
                  </a:lnTo>
                  <a:lnTo>
                    <a:pt x="19" y="33"/>
                  </a:lnTo>
                  <a:lnTo>
                    <a:pt x="37" y="34"/>
                  </a:lnTo>
                  <a:lnTo>
                    <a:pt x="51" y="33"/>
                  </a:lnTo>
                  <a:lnTo>
                    <a:pt x="57" y="32"/>
                  </a:lnTo>
                  <a:lnTo>
                    <a:pt x="77" y="27"/>
                  </a:lnTo>
                  <a:lnTo>
                    <a:pt x="89" y="21"/>
                  </a:lnTo>
                  <a:lnTo>
                    <a:pt x="96" y="13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D5C6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2" name="AutoShape 24"/>
            <p:cNvSpPr>
              <a:spLocks/>
            </p:cNvSpPr>
            <p:nvPr/>
          </p:nvSpPr>
          <p:spPr bwMode="auto">
            <a:xfrm>
              <a:off x="8256" y="4571"/>
              <a:ext cx="113" cy="47"/>
            </a:xfrm>
            <a:custGeom>
              <a:avLst/>
              <a:gdLst/>
              <a:ahLst/>
              <a:cxnLst>
                <a:cxn ang="0">
                  <a:pos x="19" y="42"/>
                </a:cxn>
                <a:cxn ang="0">
                  <a:pos x="10" y="37"/>
                </a:cxn>
                <a:cxn ang="0">
                  <a:pos x="6" y="28"/>
                </a:cxn>
                <a:cxn ang="0">
                  <a:pos x="3" y="27"/>
                </a:cxn>
                <a:cxn ang="0">
                  <a:pos x="0" y="27"/>
                </a:cxn>
                <a:cxn ang="0">
                  <a:pos x="5" y="41"/>
                </a:cxn>
                <a:cxn ang="0">
                  <a:pos x="16" y="47"/>
                </a:cxn>
                <a:cxn ang="0">
                  <a:pos x="11" y="40"/>
                </a:cxn>
                <a:cxn ang="0">
                  <a:pos x="19" y="42"/>
                </a:cxn>
                <a:cxn ang="0">
                  <a:pos x="112" y="14"/>
                </a:cxn>
                <a:cxn ang="0">
                  <a:pos x="110" y="0"/>
                </a:cxn>
                <a:cxn ang="0">
                  <a:pos x="108" y="1"/>
                </a:cxn>
                <a:cxn ang="0">
                  <a:pos x="105" y="3"/>
                </a:cxn>
                <a:cxn ang="0">
                  <a:pos x="106" y="14"/>
                </a:cxn>
                <a:cxn ang="0">
                  <a:pos x="100" y="22"/>
                </a:cxn>
                <a:cxn ang="0">
                  <a:pos x="106" y="16"/>
                </a:cxn>
                <a:cxn ang="0">
                  <a:pos x="105" y="24"/>
                </a:cxn>
                <a:cxn ang="0">
                  <a:pos x="112" y="14"/>
                </a:cxn>
              </a:cxnLst>
              <a:rect l="0" t="0" r="r" b="b"/>
              <a:pathLst>
                <a:path w="113" h="47">
                  <a:moveTo>
                    <a:pt x="19" y="42"/>
                  </a:moveTo>
                  <a:lnTo>
                    <a:pt x="10" y="37"/>
                  </a:lnTo>
                  <a:lnTo>
                    <a:pt x="6" y="28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5" y="41"/>
                  </a:lnTo>
                  <a:lnTo>
                    <a:pt x="16" y="47"/>
                  </a:lnTo>
                  <a:lnTo>
                    <a:pt x="11" y="40"/>
                  </a:lnTo>
                  <a:lnTo>
                    <a:pt x="19" y="42"/>
                  </a:lnTo>
                  <a:close/>
                  <a:moveTo>
                    <a:pt x="112" y="14"/>
                  </a:moveTo>
                  <a:lnTo>
                    <a:pt x="110" y="0"/>
                  </a:lnTo>
                  <a:lnTo>
                    <a:pt x="108" y="1"/>
                  </a:lnTo>
                  <a:lnTo>
                    <a:pt x="105" y="3"/>
                  </a:lnTo>
                  <a:lnTo>
                    <a:pt x="106" y="14"/>
                  </a:lnTo>
                  <a:lnTo>
                    <a:pt x="100" y="22"/>
                  </a:lnTo>
                  <a:lnTo>
                    <a:pt x="106" y="16"/>
                  </a:lnTo>
                  <a:lnTo>
                    <a:pt x="105" y="24"/>
                  </a:lnTo>
                  <a:lnTo>
                    <a:pt x="112" y="14"/>
                  </a:lnTo>
                  <a:close/>
                </a:path>
              </a:pathLst>
            </a:custGeom>
            <a:solidFill>
              <a:srgbClr val="BEAC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68" y="4206"/>
              <a:ext cx="381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067" y="4201"/>
              <a:ext cx="38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2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714" y="4594"/>
              <a:ext cx="2426" cy="1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>
              <a:off x="4887" y="790"/>
              <a:ext cx="0" cy="0"/>
            </a:xfrm>
            <a:prstGeom prst="line">
              <a:avLst/>
            </a:prstGeom>
            <a:noFill/>
            <a:ln w="25400">
              <a:solidFill>
                <a:srgbClr val="579FA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7" name="Picture 2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22" y="4481"/>
              <a:ext cx="2550" cy="2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2401" y="4358"/>
              <a:ext cx="9" cy="1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3"/>
                </a:cxn>
                <a:cxn ang="0">
                  <a:pos x="3" y="85"/>
                </a:cxn>
                <a:cxn ang="0">
                  <a:pos x="5" y="128"/>
                </a:cxn>
                <a:cxn ang="0">
                  <a:pos x="9" y="173"/>
                </a:cxn>
              </a:cxnLst>
              <a:rect l="0" t="0" r="r" b="b"/>
              <a:pathLst>
                <a:path w="9" h="173">
                  <a:moveTo>
                    <a:pt x="0" y="0"/>
                  </a:moveTo>
                  <a:lnTo>
                    <a:pt x="1" y="43"/>
                  </a:lnTo>
                  <a:lnTo>
                    <a:pt x="3" y="85"/>
                  </a:lnTo>
                  <a:lnTo>
                    <a:pt x="5" y="128"/>
                  </a:lnTo>
                  <a:lnTo>
                    <a:pt x="9" y="173"/>
                  </a:lnTo>
                </a:path>
              </a:pathLst>
            </a:custGeom>
            <a:noFill/>
            <a:ln w="25400">
              <a:solidFill>
                <a:srgbClr val="579FA9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9" name="Line 31"/>
            <p:cNvSpPr>
              <a:spLocks noChangeShapeType="1"/>
            </p:cNvSpPr>
            <p:nvPr/>
          </p:nvSpPr>
          <p:spPr bwMode="auto">
            <a:xfrm>
              <a:off x="2416" y="4589"/>
              <a:ext cx="0" cy="0"/>
            </a:xfrm>
            <a:prstGeom prst="line">
              <a:avLst/>
            </a:prstGeom>
            <a:noFill/>
            <a:ln w="25400">
              <a:solidFill>
                <a:srgbClr val="579FA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2330" y="4504"/>
              <a:ext cx="156" cy="222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18"/>
                </a:cxn>
                <a:cxn ang="0">
                  <a:pos x="101" y="222"/>
                </a:cxn>
                <a:cxn ang="0">
                  <a:pos x="155" y="0"/>
                </a:cxn>
              </a:cxnLst>
              <a:rect l="0" t="0" r="r" b="b"/>
              <a:pathLst>
                <a:path w="156" h="222">
                  <a:moveTo>
                    <a:pt x="155" y="0"/>
                  </a:moveTo>
                  <a:lnTo>
                    <a:pt x="0" y="18"/>
                  </a:lnTo>
                  <a:lnTo>
                    <a:pt x="101" y="222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579FA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2401" y="828"/>
              <a:ext cx="2373" cy="3355"/>
            </a:xfrm>
            <a:custGeom>
              <a:avLst/>
              <a:gdLst/>
              <a:ahLst/>
              <a:cxnLst>
                <a:cxn ang="0">
                  <a:pos x="2373" y="0"/>
                </a:cxn>
                <a:cxn ang="0">
                  <a:pos x="2303" y="26"/>
                </a:cxn>
                <a:cxn ang="0">
                  <a:pos x="2233" y="54"/>
                </a:cxn>
                <a:cxn ang="0">
                  <a:pos x="2164" y="83"/>
                </a:cxn>
                <a:cxn ang="0">
                  <a:pos x="2096" y="113"/>
                </a:cxn>
                <a:cxn ang="0">
                  <a:pos x="2029" y="145"/>
                </a:cxn>
                <a:cxn ang="0">
                  <a:pos x="1962" y="178"/>
                </a:cxn>
                <a:cxn ang="0">
                  <a:pos x="1896" y="212"/>
                </a:cxn>
                <a:cxn ang="0">
                  <a:pos x="1831" y="248"/>
                </a:cxn>
                <a:cxn ang="0">
                  <a:pos x="1767" y="285"/>
                </a:cxn>
                <a:cxn ang="0">
                  <a:pos x="1704" y="323"/>
                </a:cxn>
                <a:cxn ang="0">
                  <a:pos x="1641" y="363"/>
                </a:cxn>
                <a:cxn ang="0">
                  <a:pos x="1580" y="404"/>
                </a:cxn>
                <a:cxn ang="0">
                  <a:pos x="1519" y="446"/>
                </a:cxn>
                <a:cxn ang="0">
                  <a:pos x="1459" y="490"/>
                </a:cxn>
                <a:cxn ang="0">
                  <a:pos x="1401" y="535"/>
                </a:cxn>
                <a:cxn ang="0">
                  <a:pos x="1343" y="580"/>
                </a:cxn>
                <a:cxn ang="0">
                  <a:pos x="1286" y="628"/>
                </a:cxn>
                <a:cxn ang="0">
                  <a:pos x="1230" y="676"/>
                </a:cxn>
                <a:cxn ang="0">
                  <a:pos x="1175" y="725"/>
                </a:cxn>
                <a:cxn ang="0">
                  <a:pos x="1121" y="776"/>
                </a:cxn>
                <a:cxn ang="0">
                  <a:pos x="1068" y="827"/>
                </a:cxn>
                <a:cxn ang="0">
                  <a:pos x="1016" y="880"/>
                </a:cxn>
                <a:cxn ang="0">
                  <a:pos x="965" y="934"/>
                </a:cxn>
                <a:cxn ang="0">
                  <a:pos x="916" y="989"/>
                </a:cxn>
                <a:cxn ang="0">
                  <a:pos x="867" y="1045"/>
                </a:cxn>
                <a:cxn ang="0">
                  <a:pos x="820" y="1102"/>
                </a:cxn>
                <a:cxn ang="0">
                  <a:pos x="773" y="1160"/>
                </a:cxn>
                <a:cxn ang="0">
                  <a:pos x="728" y="1219"/>
                </a:cxn>
                <a:cxn ang="0">
                  <a:pos x="684" y="1279"/>
                </a:cxn>
                <a:cxn ang="0">
                  <a:pos x="641" y="1339"/>
                </a:cxn>
                <a:cxn ang="0">
                  <a:pos x="600" y="1401"/>
                </a:cxn>
                <a:cxn ang="0">
                  <a:pos x="559" y="1464"/>
                </a:cxn>
                <a:cxn ang="0">
                  <a:pos x="520" y="1527"/>
                </a:cxn>
                <a:cxn ang="0">
                  <a:pos x="482" y="1592"/>
                </a:cxn>
                <a:cxn ang="0">
                  <a:pos x="446" y="1657"/>
                </a:cxn>
                <a:cxn ang="0">
                  <a:pos x="411" y="1723"/>
                </a:cxn>
                <a:cxn ang="0">
                  <a:pos x="377" y="1790"/>
                </a:cxn>
                <a:cxn ang="0">
                  <a:pos x="344" y="1858"/>
                </a:cxn>
                <a:cxn ang="0">
                  <a:pos x="313" y="1927"/>
                </a:cxn>
                <a:cxn ang="0">
                  <a:pos x="283" y="1996"/>
                </a:cxn>
                <a:cxn ang="0">
                  <a:pos x="254" y="2066"/>
                </a:cxn>
                <a:cxn ang="0">
                  <a:pos x="227" y="2137"/>
                </a:cxn>
                <a:cxn ang="0">
                  <a:pos x="202" y="2209"/>
                </a:cxn>
                <a:cxn ang="0">
                  <a:pos x="178" y="2281"/>
                </a:cxn>
                <a:cxn ang="0">
                  <a:pos x="155" y="2354"/>
                </a:cxn>
                <a:cxn ang="0">
                  <a:pos x="134" y="2427"/>
                </a:cxn>
                <a:cxn ang="0">
                  <a:pos x="114" y="2502"/>
                </a:cxn>
                <a:cxn ang="0">
                  <a:pos x="96" y="2576"/>
                </a:cxn>
                <a:cxn ang="0">
                  <a:pos x="79" y="2652"/>
                </a:cxn>
                <a:cxn ang="0">
                  <a:pos x="64" y="2728"/>
                </a:cxn>
                <a:cxn ang="0">
                  <a:pos x="50" y="2805"/>
                </a:cxn>
                <a:cxn ang="0">
                  <a:pos x="38" y="2882"/>
                </a:cxn>
                <a:cxn ang="0">
                  <a:pos x="28" y="2959"/>
                </a:cxn>
                <a:cxn ang="0">
                  <a:pos x="19" y="3038"/>
                </a:cxn>
                <a:cxn ang="0">
                  <a:pos x="12" y="3116"/>
                </a:cxn>
                <a:cxn ang="0">
                  <a:pos x="6" y="3195"/>
                </a:cxn>
                <a:cxn ang="0">
                  <a:pos x="2" y="3275"/>
                </a:cxn>
                <a:cxn ang="0">
                  <a:pos x="0" y="3355"/>
                </a:cxn>
              </a:cxnLst>
              <a:rect l="0" t="0" r="r" b="b"/>
              <a:pathLst>
                <a:path w="2373" h="3355">
                  <a:moveTo>
                    <a:pt x="2373" y="0"/>
                  </a:moveTo>
                  <a:lnTo>
                    <a:pt x="2303" y="26"/>
                  </a:lnTo>
                  <a:lnTo>
                    <a:pt x="2233" y="54"/>
                  </a:lnTo>
                  <a:lnTo>
                    <a:pt x="2164" y="83"/>
                  </a:lnTo>
                  <a:lnTo>
                    <a:pt x="2096" y="113"/>
                  </a:lnTo>
                  <a:lnTo>
                    <a:pt x="2029" y="145"/>
                  </a:lnTo>
                  <a:lnTo>
                    <a:pt x="1962" y="178"/>
                  </a:lnTo>
                  <a:lnTo>
                    <a:pt x="1896" y="212"/>
                  </a:lnTo>
                  <a:lnTo>
                    <a:pt x="1831" y="248"/>
                  </a:lnTo>
                  <a:lnTo>
                    <a:pt x="1767" y="285"/>
                  </a:lnTo>
                  <a:lnTo>
                    <a:pt x="1704" y="323"/>
                  </a:lnTo>
                  <a:lnTo>
                    <a:pt x="1641" y="363"/>
                  </a:lnTo>
                  <a:lnTo>
                    <a:pt x="1580" y="404"/>
                  </a:lnTo>
                  <a:lnTo>
                    <a:pt x="1519" y="446"/>
                  </a:lnTo>
                  <a:lnTo>
                    <a:pt x="1459" y="490"/>
                  </a:lnTo>
                  <a:lnTo>
                    <a:pt x="1401" y="535"/>
                  </a:lnTo>
                  <a:lnTo>
                    <a:pt x="1343" y="580"/>
                  </a:lnTo>
                  <a:lnTo>
                    <a:pt x="1286" y="628"/>
                  </a:lnTo>
                  <a:lnTo>
                    <a:pt x="1230" y="676"/>
                  </a:lnTo>
                  <a:lnTo>
                    <a:pt x="1175" y="725"/>
                  </a:lnTo>
                  <a:lnTo>
                    <a:pt x="1121" y="776"/>
                  </a:lnTo>
                  <a:lnTo>
                    <a:pt x="1068" y="827"/>
                  </a:lnTo>
                  <a:lnTo>
                    <a:pt x="1016" y="880"/>
                  </a:lnTo>
                  <a:lnTo>
                    <a:pt x="965" y="934"/>
                  </a:lnTo>
                  <a:lnTo>
                    <a:pt x="916" y="989"/>
                  </a:lnTo>
                  <a:lnTo>
                    <a:pt x="867" y="1045"/>
                  </a:lnTo>
                  <a:lnTo>
                    <a:pt x="820" y="1102"/>
                  </a:lnTo>
                  <a:lnTo>
                    <a:pt x="773" y="1160"/>
                  </a:lnTo>
                  <a:lnTo>
                    <a:pt x="728" y="1219"/>
                  </a:lnTo>
                  <a:lnTo>
                    <a:pt x="684" y="1279"/>
                  </a:lnTo>
                  <a:lnTo>
                    <a:pt x="641" y="1339"/>
                  </a:lnTo>
                  <a:lnTo>
                    <a:pt x="600" y="1401"/>
                  </a:lnTo>
                  <a:lnTo>
                    <a:pt x="559" y="1464"/>
                  </a:lnTo>
                  <a:lnTo>
                    <a:pt x="520" y="1527"/>
                  </a:lnTo>
                  <a:lnTo>
                    <a:pt x="482" y="1592"/>
                  </a:lnTo>
                  <a:lnTo>
                    <a:pt x="446" y="1657"/>
                  </a:lnTo>
                  <a:lnTo>
                    <a:pt x="411" y="1723"/>
                  </a:lnTo>
                  <a:lnTo>
                    <a:pt x="377" y="1790"/>
                  </a:lnTo>
                  <a:lnTo>
                    <a:pt x="344" y="1858"/>
                  </a:lnTo>
                  <a:lnTo>
                    <a:pt x="313" y="1927"/>
                  </a:lnTo>
                  <a:lnTo>
                    <a:pt x="283" y="1996"/>
                  </a:lnTo>
                  <a:lnTo>
                    <a:pt x="254" y="2066"/>
                  </a:lnTo>
                  <a:lnTo>
                    <a:pt x="227" y="2137"/>
                  </a:lnTo>
                  <a:lnTo>
                    <a:pt x="202" y="2209"/>
                  </a:lnTo>
                  <a:lnTo>
                    <a:pt x="178" y="2281"/>
                  </a:lnTo>
                  <a:lnTo>
                    <a:pt x="155" y="2354"/>
                  </a:lnTo>
                  <a:lnTo>
                    <a:pt x="134" y="2427"/>
                  </a:lnTo>
                  <a:lnTo>
                    <a:pt x="114" y="2502"/>
                  </a:lnTo>
                  <a:lnTo>
                    <a:pt x="96" y="2576"/>
                  </a:lnTo>
                  <a:lnTo>
                    <a:pt x="79" y="2652"/>
                  </a:lnTo>
                  <a:lnTo>
                    <a:pt x="64" y="2728"/>
                  </a:lnTo>
                  <a:lnTo>
                    <a:pt x="50" y="2805"/>
                  </a:lnTo>
                  <a:lnTo>
                    <a:pt x="38" y="2882"/>
                  </a:lnTo>
                  <a:lnTo>
                    <a:pt x="28" y="2959"/>
                  </a:lnTo>
                  <a:lnTo>
                    <a:pt x="19" y="3038"/>
                  </a:lnTo>
                  <a:lnTo>
                    <a:pt x="12" y="3116"/>
                  </a:lnTo>
                  <a:lnTo>
                    <a:pt x="6" y="3195"/>
                  </a:lnTo>
                  <a:lnTo>
                    <a:pt x="2" y="3275"/>
                  </a:lnTo>
                  <a:lnTo>
                    <a:pt x="0" y="3355"/>
                  </a:lnTo>
                </a:path>
              </a:pathLst>
            </a:custGeom>
            <a:noFill/>
            <a:ln w="25400">
              <a:solidFill>
                <a:srgbClr val="579FA9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>
              <a:off x="2401" y="4243"/>
              <a:ext cx="0" cy="0"/>
            </a:xfrm>
            <a:prstGeom prst="line">
              <a:avLst/>
            </a:prstGeom>
            <a:noFill/>
            <a:ln w="25400">
              <a:solidFill>
                <a:srgbClr val="579FA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auto">
            <a:xfrm>
              <a:off x="1747" y="3683"/>
              <a:ext cx="663" cy="223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86" y="18"/>
                </a:cxn>
                <a:cxn ang="0">
                  <a:pos x="36" y="65"/>
                </a:cxn>
                <a:cxn ang="0">
                  <a:pos x="6" y="135"/>
                </a:cxn>
                <a:cxn ang="0">
                  <a:pos x="0" y="220"/>
                </a:cxn>
                <a:cxn ang="0">
                  <a:pos x="380" y="223"/>
                </a:cxn>
                <a:cxn ang="0">
                  <a:pos x="480" y="172"/>
                </a:cxn>
                <a:cxn ang="0">
                  <a:pos x="527" y="218"/>
                </a:cxn>
                <a:cxn ang="0">
                  <a:pos x="657" y="217"/>
                </a:cxn>
                <a:cxn ang="0">
                  <a:pos x="663" y="2"/>
                </a:cxn>
                <a:cxn ang="0">
                  <a:pos x="152" y="0"/>
                </a:cxn>
              </a:cxnLst>
              <a:rect l="0" t="0" r="r" b="b"/>
              <a:pathLst>
                <a:path w="663" h="223">
                  <a:moveTo>
                    <a:pt x="152" y="0"/>
                  </a:moveTo>
                  <a:lnTo>
                    <a:pt x="86" y="18"/>
                  </a:lnTo>
                  <a:lnTo>
                    <a:pt x="36" y="65"/>
                  </a:lnTo>
                  <a:lnTo>
                    <a:pt x="6" y="135"/>
                  </a:lnTo>
                  <a:lnTo>
                    <a:pt x="0" y="220"/>
                  </a:lnTo>
                  <a:lnTo>
                    <a:pt x="380" y="223"/>
                  </a:lnTo>
                  <a:lnTo>
                    <a:pt x="480" y="172"/>
                  </a:lnTo>
                  <a:lnTo>
                    <a:pt x="527" y="218"/>
                  </a:lnTo>
                  <a:lnTo>
                    <a:pt x="657" y="217"/>
                  </a:lnTo>
                  <a:lnTo>
                    <a:pt x="663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66A7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84" name="Picture 3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46" y="3683"/>
              <a:ext cx="30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5" name="Freeform 37"/>
            <p:cNvSpPr>
              <a:spLocks/>
            </p:cNvSpPr>
            <p:nvPr/>
          </p:nvSpPr>
          <p:spPr bwMode="auto">
            <a:xfrm>
              <a:off x="1741" y="3893"/>
              <a:ext cx="419" cy="40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1" y="0"/>
                </a:cxn>
                <a:cxn ang="0">
                  <a:pos x="0" y="40"/>
                </a:cxn>
                <a:cxn ang="0">
                  <a:pos x="418" y="40"/>
                </a:cxn>
                <a:cxn ang="0">
                  <a:pos x="419" y="0"/>
                </a:cxn>
              </a:cxnLst>
              <a:rect l="0" t="0" r="r" b="b"/>
              <a:pathLst>
                <a:path w="419" h="40">
                  <a:moveTo>
                    <a:pt x="419" y="0"/>
                  </a:moveTo>
                  <a:lnTo>
                    <a:pt x="1" y="0"/>
                  </a:lnTo>
                  <a:lnTo>
                    <a:pt x="0" y="40"/>
                  </a:lnTo>
                  <a:lnTo>
                    <a:pt x="418" y="4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3F6F6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auto">
            <a:xfrm>
              <a:off x="2115" y="3849"/>
              <a:ext cx="291" cy="83"/>
            </a:xfrm>
            <a:custGeom>
              <a:avLst/>
              <a:gdLst/>
              <a:ahLst/>
              <a:cxnLst>
                <a:cxn ang="0">
                  <a:pos x="290" y="0"/>
                </a:cxn>
                <a:cxn ang="0">
                  <a:pos x="100" y="0"/>
                </a:cxn>
                <a:cxn ang="0">
                  <a:pos x="104" y="4"/>
                </a:cxn>
                <a:cxn ang="0">
                  <a:pos x="87" y="3"/>
                </a:cxn>
                <a:cxn ang="0">
                  <a:pos x="53" y="9"/>
                </a:cxn>
                <a:cxn ang="0">
                  <a:pos x="26" y="22"/>
                </a:cxn>
                <a:cxn ang="0">
                  <a:pos x="7" y="42"/>
                </a:cxn>
                <a:cxn ang="0">
                  <a:pos x="0" y="67"/>
                </a:cxn>
                <a:cxn ang="0">
                  <a:pos x="6" y="79"/>
                </a:cxn>
                <a:cxn ang="0">
                  <a:pos x="22" y="83"/>
                </a:cxn>
                <a:cxn ang="0">
                  <a:pos x="37" y="79"/>
                </a:cxn>
                <a:cxn ang="0">
                  <a:pos x="44" y="67"/>
                </a:cxn>
                <a:cxn ang="0">
                  <a:pos x="49" y="53"/>
                </a:cxn>
                <a:cxn ang="0">
                  <a:pos x="61" y="43"/>
                </a:cxn>
                <a:cxn ang="0">
                  <a:pos x="77" y="37"/>
                </a:cxn>
                <a:cxn ang="0">
                  <a:pos x="96" y="36"/>
                </a:cxn>
                <a:cxn ang="0">
                  <a:pos x="113" y="38"/>
                </a:cxn>
                <a:cxn ang="0">
                  <a:pos x="125" y="45"/>
                </a:cxn>
                <a:cxn ang="0">
                  <a:pos x="133" y="55"/>
                </a:cxn>
                <a:cxn ang="0">
                  <a:pos x="138" y="67"/>
                </a:cxn>
                <a:cxn ang="0">
                  <a:pos x="140" y="73"/>
                </a:cxn>
                <a:cxn ang="0">
                  <a:pos x="149" y="81"/>
                </a:cxn>
                <a:cxn ang="0">
                  <a:pos x="151" y="81"/>
                </a:cxn>
                <a:cxn ang="0">
                  <a:pos x="151" y="82"/>
                </a:cxn>
                <a:cxn ang="0">
                  <a:pos x="290" y="82"/>
                </a:cxn>
                <a:cxn ang="0">
                  <a:pos x="290" y="0"/>
                </a:cxn>
              </a:cxnLst>
              <a:rect l="0" t="0" r="r" b="b"/>
              <a:pathLst>
                <a:path w="291" h="83">
                  <a:moveTo>
                    <a:pt x="290" y="0"/>
                  </a:moveTo>
                  <a:lnTo>
                    <a:pt x="100" y="0"/>
                  </a:lnTo>
                  <a:lnTo>
                    <a:pt x="104" y="4"/>
                  </a:lnTo>
                  <a:lnTo>
                    <a:pt x="87" y="3"/>
                  </a:lnTo>
                  <a:lnTo>
                    <a:pt x="53" y="9"/>
                  </a:lnTo>
                  <a:lnTo>
                    <a:pt x="26" y="22"/>
                  </a:lnTo>
                  <a:lnTo>
                    <a:pt x="7" y="42"/>
                  </a:lnTo>
                  <a:lnTo>
                    <a:pt x="0" y="67"/>
                  </a:lnTo>
                  <a:lnTo>
                    <a:pt x="6" y="79"/>
                  </a:lnTo>
                  <a:lnTo>
                    <a:pt x="22" y="83"/>
                  </a:lnTo>
                  <a:lnTo>
                    <a:pt x="37" y="79"/>
                  </a:lnTo>
                  <a:lnTo>
                    <a:pt x="44" y="67"/>
                  </a:lnTo>
                  <a:lnTo>
                    <a:pt x="49" y="53"/>
                  </a:lnTo>
                  <a:lnTo>
                    <a:pt x="61" y="43"/>
                  </a:lnTo>
                  <a:lnTo>
                    <a:pt x="77" y="37"/>
                  </a:lnTo>
                  <a:lnTo>
                    <a:pt x="96" y="36"/>
                  </a:lnTo>
                  <a:lnTo>
                    <a:pt x="113" y="38"/>
                  </a:lnTo>
                  <a:lnTo>
                    <a:pt x="125" y="45"/>
                  </a:lnTo>
                  <a:lnTo>
                    <a:pt x="133" y="55"/>
                  </a:lnTo>
                  <a:lnTo>
                    <a:pt x="138" y="67"/>
                  </a:lnTo>
                  <a:lnTo>
                    <a:pt x="140" y="73"/>
                  </a:lnTo>
                  <a:lnTo>
                    <a:pt x="149" y="81"/>
                  </a:lnTo>
                  <a:lnTo>
                    <a:pt x="151" y="81"/>
                  </a:lnTo>
                  <a:lnTo>
                    <a:pt x="151" y="82"/>
                  </a:lnTo>
                  <a:lnTo>
                    <a:pt x="290" y="8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7149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2091" y="3162"/>
              <a:ext cx="376" cy="608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0" y="0"/>
                </a:cxn>
                <a:cxn ang="0">
                  <a:pos x="0" y="596"/>
                </a:cxn>
                <a:cxn ang="0">
                  <a:pos x="312" y="607"/>
                </a:cxn>
                <a:cxn ang="0">
                  <a:pos x="375" y="0"/>
                </a:cxn>
              </a:cxnLst>
              <a:rect l="0" t="0" r="r" b="b"/>
              <a:pathLst>
                <a:path w="376" h="608">
                  <a:moveTo>
                    <a:pt x="375" y="0"/>
                  </a:moveTo>
                  <a:lnTo>
                    <a:pt x="0" y="0"/>
                  </a:lnTo>
                  <a:lnTo>
                    <a:pt x="0" y="596"/>
                  </a:lnTo>
                  <a:lnTo>
                    <a:pt x="312" y="60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66A7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2054" y="3103"/>
              <a:ext cx="427" cy="236"/>
            </a:xfrm>
            <a:prstGeom prst="rect">
              <a:avLst/>
            </a:prstGeom>
            <a:solidFill>
              <a:srgbClr val="548D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auto">
            <a:xfrm>
              <a:off x="2104" y="3739"/>
              <a:ext cx="663" cy="223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86" y="17"/>
                </a:cxn>
                <a:cxn ang="0">
                  <a:pos x="36" y="64"/>
                </a:cxn>
                <a:cxn ang="0">
                  <a:pos x="6" y="134"/>
                </a:cxn>
                <a:cxn ang="0">
                  <a:pos x="0" y="219"/>
                </a:cxn>
                <a:cxn ang="0">
                  <a:pos x="380" y="222"/>
                </a:cxn>
                <a:cxn ang="0">
                  <a:pos x="480" y="171"/>
                </a:cxn>
                <a:cxn ang="0">
                  <a:pos x="527" y="218"/>
                </a:cxn>
                <a:cxn ang="0">
                  <a:pos x="657" y="217"/>
                </a:cxn>
                <a:cxn ang="0">
                  <a:pos x="663" y="1"/>
                </a:cxn>
                <a:cxn ang="0">
                  <a:pos x="152" y="0"/>
                </a:cxn>
              </a:cxnLst>
              <a:rect l="0" t="0" r="r" b="b"/>
              <a:pathLst>
                <a:path w="663" h="223">
                  <a:moveTo>
                    <a:pt x="152" y="0"/>
                  </a:moveTo>
                  <a:lnTo>
                    <a:pt x="86" y="17"/>
                  </a:lnTo>
                  <a:lnTo>
                    <a:pt x="36" y="64"/>
                  </a:lnTo>
                  <a:lnTo>
                    <a:pt x="6" y="134"/>
                  </a:lnTo>
                  <a:lnTo>
                    <a:pt x="0" y="219"/>
                  </a:lnTo>
                  <a:lnTo>
                    <a:pt x="380" y="222"/>
                  </a:lnTo>
                  <a:lnTo>
                    <a:pt x="480" y="171"/>
                  </a:lnTo>
                  <a:lnTo>
                    <a:pt x="527" y="218"/>
                  </a:lnTo>
                  <a:lnTo>
                    <a:pt x="657" y="217"/>
                  </a:lnTo>
                  <a:lnTo>
                    <a:pt x="663" y="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66A7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90" name="Picture 4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04" y="3739"/>
              <a:ext cx="30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1" name="Freeform 43"/>
            <p:cNvSpPr>
              <a:spLocks/>
            </p:cNvSpPr>
            <p:nvPr/>
          </p:nvSpPr>
          <p:spPr bwMode="auto">
            <a:xfrm>
              <a:off x="2098" y="3905"/>
              <a:ext cx="666" cy="85"/>
            </a:xfrm>
            <a:custGeom>
              <a:avLst/>
              <a:gdLst/>
              <a:ahLst/>
              <a:cxnLst>
                <a:cxn ang="0">
                  <a:pos x="665" y="0"/>
                </a:cxn>
                <a:cxn ang="0">
                  <a:pos x="475" y="0"/>
                </a:cxn>
                <a:cxn ang="0">
                  <a:pos x="479" y="3"/>
                </a:cxn>
                <a:cxn ang="0">
                  <a:pos x="462" y="2"/>
                </a:cxn>
                <a:cxn ang="0">
                  <a:pos x="428" y="8"/>
                </a:cxn>
                <a:cxn ang="0">
                  <a:pos x="401" y="21"/>
                </a:cxn>
                <a:cxn ang="0">
                  <a:pos x="382" y="41"/>
                </a:cxn>
                <a:cxn ang="0">
                  <a:pos x="381" y="44"/>
                </a:cxn>
                <a:cxn ang="0">
                  <a:pos x="1" y="44"/>
                </a:cxn>
                <a:cxn ang="0">
                  <a:pos x="0" y="84"/>
                </a:cxn>
                <a:cxn ang="0">
                  <a:pos x="418" y="84"/>
                </a:cxn>
                <a:cxn ang="0">
                  <a:pos x="418" y="67"/>
                </a:cxn>
                <a:cxn ang="0">
                  <a:pos x="419" y="66"/>
                </a:cxn>
                <a:cxn ang="0">
                  <a:pos x="424" y="53"/>
                </a:cxn>
                <a:cxn ang="0">
                  <a:pos x="436" y="43"/>
                </a:cxn>
                <a:cxn ang="0">
                  <a:pos x="452" y="37"/>
                </a:cxn>
                <a:cxn ang="0">
                  <a:pos x="471" y="35"/>
                </a:cxn>
                <a:cxn ang="0">
                  <a:pos x="488" y="37"/>
                </a:cxn>
                <a:cxn ang="0">
                  <a:pos x="500" y="44"/>
                </a:cxn>
                <a:cxn ang="0">
                  <a:pos x="509" y="54"/>
                </a:cxn>
                <a:cxn ang="0">
                  <a:pos x="513" y="66"/>
                </a:cxn>
                <a:cxn ang="0">
                  <a:pos x="515" y="72"/>
                </a:cxn>
                <a:cxn ang="0">
                  <a:pos x="524" y="80"/>
                </a:cxn>
                <a:cxn ang="0">
                  <a:pos x="526" y="80"/>
                </a:cxn>
                <a:cxn ang="0">
                  <a:pos x="526" y="81"/>
                </a:cxn>
                <a:cxn ang="0">
                  <a:pos x="665" y="81"/>
                </a:cxn>
                <a:cxn ang="0">
                  <a:pos x="665" y="0"/>
                </a:cxn>
              </a:cxnLst>
              <a:rect l="0" t="0" r="r" b="b"/>
              <a:pathLst>
                <a:path w="666" h="85">
                  <a:moveTo>
                    <a:pt x="665" y="0"/>
                  </a:moveTo>
                  <a:lnTo>
                    <a:pt x="475" y="0"/>
                  </a:lnTo>
                  <a:lnTo>
                    <a:pt x="479" y="3"/>
                  </a:lnTo>
                  <a:lnTo>
                    <a:pt x="462" y="2"/>
                  </a:lnTo>
                  <a:lnTo>
                    <a:pt x="428" y="8"/>
                  </a:lnTo>
                  <a:lnTo>
                    <a:pt x="401" y="21"/>
                  </a:lnTo>
                  <a:lnTo>
                    <a:pt x="382" y="41"/>
                  </a:lnTo>
                  <a:lnTo>
                    <a:pt x="381" y="44"/>
                  </a:lnTo>
                  <a:lnTo>
                    <a:pt x="1" y="44"/>
                  </a:lnTo>
                  <a:lnTo>
                    <a:pt x="0" y="84"/>
                  </a:lnTo>
                  <a:lnTo>
                    <a:pt x="418" y="84"/>
                  </a:lnTo>
                  <a:lnTo>
                    <a:pt x="418" y="67"/>
                  </a:lnTo>
                  <a:lnTo>
                    <a:pt x="419" y="66"/>
                  </a:lnTo>
                  <a:lnTo>
                    <a:pt x="424" y="53"/>
                  </a:lnTo>
                  <a:lnTo>
                    <a:pt x="436" y="43"/>
                  </a:lnTo>
                  <a:lnTo>
                    <a:pt x="452" y="37"/>
                  </a:lnTo>
                  <a:lnTo>
                    <a:pt x="471" y="35"/>
                  </a:lnTo>
                  <a:lnTo>
                    <a:pt x="488" y="37"/>
                  </a:lnTo>
                  <a:lnTo>
                    <a:pt x="500" y="44"/>
                  </a:lnTo>
                  <a:lnTo>
                    <a:pt x="509" y="54"/>
                  </a:lnTo>
                  <a:lnTo>
                    <a:pt x="513" y="66"/>
                  </a:lnTo>
                  <a:lnTo>
                    <a:pt x="515" y="72"/>
                  </a:lnTo>
                  <a:lnTo>
                    <a:pt x="524" y="80"/>
                  </a:lnTo>
                  <a:lnTo>
                    <a:pt x="526" y="80"/>
                  </a:lnTo>
                  <a:lnTo>
                    <a:pt x="526" y="81"/>
                  </a:lnTo>
                  <a:lnTo>
                    <a:pt x="665" y="81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F6F6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auto">
            <a:xfrm>
              <a:off x="2448" y="3218"/>
              <a:ext cx="376" cy="608"/>
            </a:xfrm>
            <a:custGeom>
              <a:avLst/>
              <a:gdLst/>
              <a:ahLst/>
              <a:cxnLst>
                <a:cxn ang="0">
                  <a:pos x="375" y="0"/>
                </a:cxn>
                <a:cxn ang="0">
                  <a:pos x="0" y="0"/>
                </a:cxn>
                <a:cxn ang="0">
                  <a:pos x="0" y="596"/>
                </a:cxn>
                <a:cxn ang="0">
                  <a:pos x="312" y="607"/>
                </a:cxn>
                <a:cxn ang="0">
                  <a:pos x="375" y="0"/>
                </a:cxn>
              </a:cxnLst>
              <a:rect l="0" t="0" r="r" b="b"/>
              <a:pathLst>
                <a:path w="376" h="608">
                  <a:moveTo>
                    <a:pt x="375" y="0"/>
                  </a:moveTo>
                  <a:lnTo>
                    <a:pt x="0" y="0"/>
                  </a:lnTo>
                  <a:lnTo>
                    <a:pt x="0" y="596"/>
                  </a:lnTo>
                  <a:lnTo>
                    <a:pt x="312" y="607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66A7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2411" y="3159"/>
              <a:ext cx="427" cy="236"/>
            </a:xfrm>
            <a:prstGeom prst="rect">
              <a:avLst/>
            </a:prstGeom>
            <a:solidFill>
              <a:srgbClr val="548D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3128" y="1717"/>
              <a:ext cx="1452" cy="2467"/>
            </a:xfrm>
            <a:custGeom>
              <a:avLst/>
              <a:gdLst/>
              <a:ahLst/>
              <a:cxnLst>
                <a:cxn ang="0">
                  <a:pos x="1451" y="0"/>
                </a:cxn>
                <a:cxn ang="0">
                  <a:pos x="1383" y="35"/>
                </a:cxn>
                <a:cxn ang="0">
                  <a:pos x="1317" y="72"/>
                </a:cxn>
                <a:cxn ang="0">
                  <a:pos x="1253" y="110"/>
                </a:cxn>
                <a:cxn ang="0">
                  <a:pos x="1190" y="150"/>
                </a:cxn>
                <a:cxn ang="0">
                  <a:pos x="1128" y="192"/>
                </a:cxn>
                <a:cxn ang="0">
                  <a:pos x="1068" y="235"/>
                </a:cxn>
                <a:cxn ang="0">
                  <a:pos x="1009" y="280"/>
                </a:cxn>
                <a:cxn ang="0">
                  <a:pos x="952" y="326"/>
                </a:cxn>
                <a:cxn ang="0">
                  <a:pos x="897" y="373"/>
                </a:cxn>
                <a:cxn ang="0">
                  <a:pos x="843" y="423"/>
                </a:cxn>
                <a:cxn ang="0">
                  <a:pos x="790" y="473"/>
                </a:cxn>
                <a:cxn ang="0">
                  <a:pos x="740" y="525"/>
                </a:cxn>
                <a:cxn ang="0">
                  <a:pos x="690" y="578"/>
                </a:cxn>
                <a:cxn ang="0">
                  <a:pos x="643" y="633"/>
                </a:cxn>
                <a:cxn ang="0">
                  <a:pos x="597" y="689"/>
                </a:cxn>
                <a:cxn ang="0">
                  <a:pos x="552" y="747"/>
                </a:cxn>
                <a:cxn ang="0">
                  <a:pos x="509" y="806"/>
                </a:cxn>
                <a:cxn ang="0">
                  <a:pos x="468" y="866"/>
                </a:cxn>
                <a:cxn ang="0">
                  <a:pos x="429" y="927"/>
                </a:cxn>
                <a:cxn ang="0">
                  <a:pos x="391" y="990"/>
                </a:cxn>
                <a:cxn ang="0">
                  <a:pos x="355" y="1053"/>
                </a:cxn>
                <a:cxn ang="0">
                  <a:pos x="320" y="1118"/>
                </a:cxn>
                <a:cxn ang="0">
                  <a:pos x="287" y="1185"/>
                </a:cxn>
                <a:cxn ang="0">
                  <a:pos x="256" y="1252"/>
                </a:cxn>
                <a:cxn ang="0">
                  <a:pos x="227" y="1320"/>
                </a:cxn>
                <a:cxn ang="0">
                  <a:pos x="199" y="1390"/>
                </a:cxn>
                <a:cxn ang="0">
                  <a:pos x="173" y="1461"/>
                </a:cxn>
                <a:cxn ang="0">
                  <a:pos x="149" y="1532"/>
                </a:cxn>
                <a:cxn ang="0">
                  <a:pos x="127" y="1605"/>
                </a:cxn>
                <a:cxn ang="0">
                  <a:pos x="106" y="1679"/>
                </a:cxn>
                <a:cxn ang="0">
                  <a:pos x="87" y="1753"/>
                </a:cxn>
                <a:cxn ang="0">
                  <a:pos x="70" y="1829"/>
                </a:cxn>
                <a:cxn ang="0">
                  <a:pos x="55" y="1906"/>
                </a:cxn>
                <a:cxn ang="0">
                  <a:pos x="41" y="1983"/>
                </a:cxn>
                <a:cxn ang="0">
                  <a:pos x="30" y="2062"/>
                </a:cxn>
                <a:cxn ang="0">
                  <a:pos x="20" y="2141"/>
                </a:cxn>
                <a:cxn ang="0">
                  <a:pos x="12" y="2221"/>
                </a:cxn>
                <a:cxn ang="0">
                  <a:pos x="6" y="2302"/>
                </a:cxn>
                <a:cxn ang="0">
                  <a:pos x="2" y="2384"/>
                </a:cxn>
                <a:cxn ang="0">
                  <a:pos x="0" y="2467"/>
                </a:cxn>
              </a:cxnLst>
              <a:rect l="0" t="0" r="r" b="b"/>
              <a:pathLst>
                <a:path w="1452" h="2467">
                  <a:moveTo>
                    <a:pt x="1451" y="0"/>
                  </a:moveTo>
                  <a:lnTo>
                    <a:pt x="1383" y="35"/>
                  </a:lnTo>
                  <a:lnTo>
                    <a:pt x="1317" y="72"/>
                  </a:lnTo>
                  <a:lnTo>
                    <a:pt x="1253" y="110"/>
                  </a:lnTo>
                  <a:lnTo>
                    <a:pt x="1190" y="150"/>
                  </a:lnTo>
                  <a:lnTo>
                    <a:pt x="1128" y="192"/>
                  </a:lnTo>
                  <a:lnTo>
                    <a:pt x="1068" y="235"/>
                  </a:lnTo>
                  <a:lnTo>
                    <a:pt x="1009" y="280"/>
                  </a:lnTo>
                  <a:lnTo>
                    <a:pt x="952" y="326"/>
                  </a:lnTo>
                  <a:lnTo>
                    <a:pt x="897" y="373"/>
                  </a:lnTo>
                  <a:lnTo>
                    <a:pt x="843" y="423"/>
                  </a:lnTo>
                  <a:lnTo>
                    <a:pt x="790" y="473"/>
                  </a:lnTo>
                  <a:lnTo>
                    <a:pt x="740" y="525"/>
                  </a:lnTo>
                  <a:lnTo>
                    <a:pt x="690" y="578"/>
                  </a:lnTo>
                  <a:lnTo>
                    <a:pt x="643" y="633"/>
                  </a:lnTo>
                  <a:lnTo>
                    <a:pt x="597" y="689"/>
                  </a:lnTo>
                  <a:lnTo>
                    <a:pt x="552" y="747"/>
                  </a:lnTo>
                  <a:lnTo>
                    <a:pt x="509" y="806"/>
                  </a:lnTo>
                  <a:lnTo>
                    <a:pt x="468" y="866"/>
                  </a:lnTo>
                  <a:lnTo>
                    <a:pt x="429" y="927"/>
                  </a:lnTo>
                  <a:lnTo>
                    <a:pt x="391" y="990"/>
                  </a:lnTo>
                  <a:lnTo>
                    <a:pt x="355" y="1053"/>
                  </a:lnTo>
                  <a:lnTo>
                    <a:pt x="320" y="1118"/>
                  </a:lnTo>
                  <a:lnTo>
                    <a:pt x="287" y="1185"/>
                  </a:lnTo>
                  <a:lnTo>
                    <a:pt x="256" y="1252"/>
                  </a:lnTo>
                  <a:lnTo>
                    <a:pt x="227" y="1320"/>
                  </a:lnTo>
                  <a:lnTo>
                    <a:pt x="199" y="1390"/>
                  </a:lnTo>
                  <a:lnTo>
                    <a:pt x="173" y="1461"/>
                  </a:lnTo>
                  <a:lnTo>
                    <a:pt x="149" y="1532"/>
                  </a:lnTo>
                  <a:lnTo>
                    <a:pt x="127" y="1605"/>
                  </a:lnTo>
                  <a:lnTo>
                    <a:pt x="106" y="1679"/>
                  </a:lnTo>
                  <a:lnTo>
                    <a:pt x="87" y="1753"/>
                  </a:lnTo>
                  <a:lnTo>
                    <a:pt x="70" y="1829"/>
                  </a:lnTo>
                  <a:lnTo>
                    <a:pt x="55" y="1906"/>
                  </a:lnTo>
                  <a:lnTo>
                    <a:pt x="41" y="1983"/>
                  </a:lnTo>
                  <a:lnTo>
                    <a:pt x="30" y="2062"/>
                  </a:lnTo>
                  <a:lnTo>
                    <a:pt x="20" y="2141"/>
                  </a:lnTo>
                  <a:lnTo>
                    <a:pt x="12" y="2221"/>
                  </a:lnTo>
                  <a:lnTo>
                    <a:pt x="6" y="2302"/>
                  </a:lnTo>
                  <a:lnTo>
                    <a:pt x="2" y="2384"/>
                  </a:lnTo>
                  <a:lnTo>
                    <a:pt x="0" y="2467"/>
                  </a:lnTo>
                </a:path>
              </a:pathLst>
            </a:custGeom>
            <a:noFill/>
            <a:ln w="25400">
              <a:solidFill>
                <a:srgbClr val="006B9A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5" name="Freeform 47"/>
            <p:cNvSpPr>
              <a:spLocks/>
            </p:cNvSpPr>
            <p:nvPr/>
          </p:nvSpPr>
          <p:spPr bwMode="auto">
            <a:xfrm>
              <a:off x="3129" y="4332"/>
              <a:ext cx="5" cy="90"/>
            </a:xfrm>
            <a:custGeom>
              <a:avLst/>
              <a:gdLst/>
              <a:ahLst/>
              <a:cxnLst>
                <a:cxn ang="0">
                  <a:pos x="5" y="89"/>
                </a:cxn>
                <a:cxn ang="0">
                  <a:pos x="3" y="67"/>
                </a:cxn>
                <a:cxn ang="0">
                  <a:pos x="2" y="45"/>
                </a:cxn>
                <a:cxn ang="0">
                  <a:pos x="1" y="22"/>
                </a:cxn>
                <a:cxn ang="0">
                  <a:pos x="0" y="0"/>
                </a:cxn>
              </a:cxnLst>
              <a:rect l="0" t="0" r="r" b="b"/>
              <a:pathLst>
                <a:path w="5" h="90">
                  <a:moveTo>
                    <a:pt x="5" y="89"/>
                  </a:moveTo>
                  <a:lnTo>
                    <a:pt x="3" y="67"/>
                  </a:lnTo>
                  <a:lnTo>
                    <a:pt x="2" y="45"/>
                  </a:lnTo>
                  <a:lnTo>
                    <a:pt x="1" y="2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6B9A"/>
              </a:solidFill>
              <a:prstDash val="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6" name="AutoShape 48"/>
            <p:cNvSpPr>
              <a:spLocks/>
            </p:cNvSpPr>
            <p:nvPr/>
          </p:nvSpPr>
          <p:spPr bwMode="auto">
            <a:xfrm>
              <a:off x="3128" y="1666"/>
              <a:ext cx="1559" cy="2756"/>
            </a:xfrm>
            <a:custGeom>
              <a:avLst/>
              <a:gdLst/>
              <a:ahLst/>
              <a:cxnLst>
                <a:cxn ang="0">
                  <a:pos x="1559" y="0"/>
                </a:cxn>
                <a:cxn ang="0">
                  <a:pos x="1559" y="0"/>
                </a:cxn>
                <a:cxn ang="0">
                  <a:pos x="0" y="2576"/>
                </a:cxn>
                <a:cxn ang="0">
                  <a:pos x="0" y="2576"/>
                </a:cxn>
                <a:cxn ang="0">
                  <a:pos x="5" y="2755"/>
                </a:cxn>
                <a:cxn ang="0">
                  <a:pos x="5" y="2755"/>
                </a:cxn>
              </a:cxnLst>
              <a:rect l="0" t="0" r="r" b="b"/>
              <a:pathLst>
                <a:path w="1559" h="2756">
                  <a:moveTo>
                    <a:pt x="1559" y="0"/>
                  </a:moveTo>
                  <a:lnTo>
                    <a:pt x="1559" y="0"/>
                  </a:lnTo>
                  <a:moveTo>
                    <a:pt x="0" y="2576"/>
                  </a:moveTo>
                  <a:lnTo>
                    <a:pt x="0" y="2576"/>
                  </a:lnTo>
                  <a:moveTo>
                    <a:pt x="5" y="2755"/>
                  </a:moveTo>
                  <a:lnTo>
                    <a:pt x="5" y="2755"/>
                  </a:lnTo>
                </a:path>
              </a:pathLst>
            </a:custGeom>
            <a:noFill/>
            <a:ln w="25400">
              <a:solidFill>
                <a:srgbClr val="006B9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4585" y="1609"/>
              <a:ext cx="228" cy="159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0" y="16"/>
                </a:cxn>
                <a:cxn ang="0">
                  <a:pos x="64" y="159"/>
                </a:cxn>
                <a:cxn ang="0">
                  <a:pos x="228" y="0"/>
                </a:cxn>
              </a:cxnLst>
              <a:rect l="0" t="0" r="r" b="b"/>
              <a:pathLst>
                <a:path w="228" h="159">
                  <a:moveTo>
                    <a:pt x="228" y="0"/>
                  </a:moveTo>
                  <a:lnTo>
                    <a:pt x="0" y="16"/>
                  </a:lnTo>
                  <a:lnTo>
                    <a:pt x="64" y="15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6B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8" name="Freeform 50"/>
            <p:cNvSpPr>
              <a:spLocks/>
            </p:cNvSpPr>
            <p:nvPr/>
          </p:nvSpPr>
          <p:spPr bwMode="auto">
            <a:xfrm>
              <a:off x="3407" y="1919"/>
              <a:ext cx="861" cy="745"/>
            </a:xfrm>
            <a:custGeom>
              <a:avLst/>
              <a:gdLst/>
              <a:ahLst/>
              <a:cxnLst>
                <a:cxn ang="0">
                  <a:pos x="509" y="0"/>
                </a:cxn>
                <a:cxn ang="0">
                  <a:pos x="444" y="7"/>
                </a:cxn>
                <a:cxn ang="0">
                  <a:pos x="381" y="25"/>
                </a:cxn>
                <a:cxn ang="0">
                  <a:pos x="289" y="78"/>
                </a:cxn>
                <a:cxn ang="0">
                  <a:pos x="218" y="155"/>
                </a:cxn>
                <a:cxn ang="0">
                  <a:pos x="197" y="185"/>
                </a:cxn>
                <a:cxn ang="0">
                  <a:pos x="183" y="202"/>
                </a:cxn>
                <a:cxn ang="0">
                  <a:pos x="168" y="213"/>
                </a:cxn>
                <a:cxn ang="0">
                  <a:pos x="140" y="227"/>
                </a:cxn>
                <a:cxn ang="0">
                  <a:pos x="78" y="271"/>
                </a:cxn>
                <a:cxn ang="0">
                  <a:pos x="32" y="329"/>
                </a:cxn>
                <a:cxn ang="0">
                  <a:pos x="5" y="398"/>
                </a:cxn>
                <a:cxn ang="0">
                  <a:pos x="0" y="472"/>
                </a:cxn>
                <a:cxn ang="0">
                  <a:pos x="16" y="546"/>
                </a:cxn>
                <a:cxn ang="0">
                  <a:pos x="55" y="612"/>
                </a:cxn>
                <a:cxn ang="0">
                  <a:pos x="131" y="679"/>
                </a:cxn>
                <a:cxn ang="0">
                  <a:pos x="204" y="715"/>
                </a:cxn>
                <a:cxn ang="0">
                  <a:pos x="288" y="737"/>
                </a:cxn>
                <a:cxn ang="0">
                  <a:pos x="379" y="745"/>
                </a:cxn>
                <a:cxn ang="0">
                  <a:pos x="457" y="740"/>
                </a:cxn>
                <a:cxn ang="0">
                  <a:pos x="532" y="724"/>
                </a:cxn>
                <a:cxn ang="0">
                  <a:pos x="605" y="698"/>
                </a:cxn>
                <a:cxn ang="0">
                  <a:pos x="673" y="663"/>
                </a:cxn>
                <a:cxn ang="0">
                  <a:pos x="736" y="617"/>
                </a:cxn>
                <a:cxn ang="0">
                  <a:pos x="787" y="563"/>
                </a:cxn>
                <a:cxn ang="0">
                  <a:pos x="825" y="502"/>
                </a:cxn>
                <a:cxn ang="0">
                  <a:pos x="850" y="435"/>
                </a:cxn>
                <a:cxn ang="0">
                  <a:pos x="860" y="366"/>
                </a:cxn>
                <a:cxn ang="0">
                  <a:pos x="856" y="294"/>
                </a:cxn>
                <a:cxn ang="0">
                  <a:pos x="836" y="223"/>
                </a:cxn>
                <a:cxn ang="0">
                  <a:pos x="804" y="160"/>
                </a:cxn>
                <a:cxn ang="0">
                  <a:pos x="760" y="105"/>
                </a:cxn>
                <a:cxn ang="0">
                  <a:pos x="707" y="61"/>
                </a:cxn>
                <a:cxn ang="0">
                  <a:pos x="647" y="28"/>
                </a:cxn>
                <a:cxn ang="0">
                  <a:pos x="580" y="8"/>
                </a:cxn>
                <a:cxn ang="0">
                  <a:pos x="509" y="0"/>
                </a:cxn>
              </a:cxnLst>
              <a:rect l="0" t="0" r="r" b="b"/>
              <a:pathLst>
                <a:path w="861" h="745">
                  <a:moveTo>
                    <a:pt x="509" y="0"/>
                  </a:moveTo>
                  <a:lnTo>
                    <a:pt x="444" y="7"/>
                  </a:lnTo>
                  <a:lnTo>
                    <a:pt x="381" y="25"/>
                  </a:lnTo>
                  <a:lnTo>
                    <a:pt x="289" y="78"/>
                  </a:lnTo>
                  <a:lnTo>
                    <a:pt x="218" y="155"/>
                  </a:lnTo>
                  <a:lnTo>
                    <a:pt x="197" y="185"/>
                  </a:lnTo>
                  <a:lnTo>
                    <a:pt x="183" y="202"/>
                  </a:lnTo>
                  <a:lnTo>
                    <a:pt x="168" y="213"/>
                  </a:lnTo>
                  <a:lnTo>
                    <a:pt x="140" y="227"/>
                  </a:lnTo>
                  <a:lnTo>
                    <a:pt x="78" y="271"/>
                  </a:lnTo>
                  <a:lnTo>
                    <a:pt x="32" y="329"/>
                  </a:lnTo>
                  <a:lnTo>
                    <a:pt x="5" y="398"/>
                  </a:lnTo>
                  <a:lnTo>
                    <a:pt x="0" y="472"/>
                  </a:lnTo>
                  <a:lnTo>
                    <a:pt x="16" y="546"/>
                  </a:lnTo>
                  <a:lnTo>
                    <a:pt x="55" y="612"/>
                  </a:lnTo>
                  <a:lnTo>
                    <a:pt x="131" y="679"/>
                  </a:lnTo>
                  <a:lnTo>
                    <a:pt x="204" y="715"/>
                  </a:lnTo>
                  <a:lnTo>
                    <a:pt x="288" y="737"/>
                  </a:lnTo>
                  <a:lnTo>
                    <a:pt x="379" y="745"/>
                  </a:lnTo>
                  <a:lnTo>
                    <a:pt x="457" y="740"/>
                  </a:lnTo>
                  <a:lnTo>
                    <a:pt x="532" y="724"/>
                  </a:lnTo>
                  <a:lnTo>
                    <a:pt x="605" y="698"/>
                  </a:lnTo>
                  <a:lnTo>
                    <a:pt x="673" y="663"/>
                  </a:lnTo>
                  <a:lnTo>
                    <a:pt x="736" y="617"/>
                  </a:lnTo>
                  <a:lnTo>
                    <a:pt x="787" y="563"/>
                  </a:lnTo>
                  <a:lnTo>
                    <a:pt x="825" y="502"/>
                  </a:lnTo>
                  <a:lnTo>
                    <a:pt x="850" y="435"/>
                  </a:lnTo>
                  <a:lnTo>
                    <a:pt x="860" y="366"/>
                  </a:lnTo>
                  <a:lnTo>
                    <a:pt x="856" y="294"/>
                  </a:lnTo>
                  <a:lnTo>
                    <a:pt x="836" y="223"/>
                  </a:lnTo>
                  <a:lnTo>
                    <a:pt x="804" y="160"/>
                  </a:lnTo>
                  <a:lnTo>
                    <a:pt x="760" y="105"/>
                  </a:lnTo>
                  <a:lnTo>
                    <a:pt x="707" y="61"/>
                  </a:lnTo>
                  <a:lnTo>
                    <a:pt x="647" y="28"/>
                  </a:lnTo>
                  <a:lnTo>
                    <a:pt x="580" y="8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EB95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9" name="AutoShape 51"/>
            <p:cNvSpPr>
              <a:spLocks/>
            </p:cNvSpPr>
            <p:nvPr/>
          </p:nvSpPr>
          <p:spPr bwMode="auto">
            <a:xfrm>
              <a:off x="3444" y="1892"/>
              <a:ext cx="785" cy="666"/>
            </a:xfrm>
            <a:custGeom>
              <a:avLst/>
              <a:gdLst/>
              <a:ahLst/>
              <a:cxnLst>
                <a:cxn ang="0">
                  <a:pos x="499" y="0"/>
                </a:cxn>
                <a:cxn ang="0">
                  <a:pos x="428" y="3"/>
                </a:cxn>
                <a:cxn ang="0">
                  <a:pos x="358" y="21"/>
                </a:cxn>
                <a:cxn ang="0">
                  <a:pos x="314" y="42"/>
                </a:cxn>
                <a:cxn ang="0">
                  <a:pos x="275" y="69"/>
                </a:cxn>
                <a:cxn ang="0">
                  <a:pos x="241" y="102"/>
                </a:cxn>
                <a:cxn ang="0">
                  <a:pos x="213" y="138"/>
                </a:cxn>
                <a:cxn ang="0">
                  <a:pos x="213" y="138"/>
                </a:cxn>
                <a:cxn ang="0">
                  <a:pos x="187" y="174"/>
                </a:cxn>
                <a:cxn ang="0">
                  <a:pos x="168" y="195"/>
                </a:cxn>
                <a:cxn ang="0">
                  <a:pos x="148" y="208"/>
                </a:cxn>
                <a:cxn ang="0">
                  <a:pos x="121" y="222"/>
                </a:cxn>
                <a:cxn ang="0">
                  <a:pos x="121" y="222"/>
                </a:cxn>
                <a:cxn ang="0">
                  <a:pos x="56" y="270"/>
                </a:cxn>
                <a:cxn ang="0">
                  <a:pos x="15" y="337"/>
                </a:cxn>
                <a:cxn ang="0">
                  <a:pos x="0" y="414"/>
                </a:cxn>
                <a:cxn ang="0">
                  <a:pos x="15" y="493"/>
                </a:cxn>
                <a:cxn ang="0">
                  <a:pos x="24" y="514"/>
                </a:cxn>
                <a:cxn ang="0">
                  <a:pos x="36" y="533"/>
                </a:cxn>
                <a:cxn ang="0">
                  <a:pos x="48" y="550"/>
                </a:cxn>
                <a:cxn ang="0">
                  <a:pos x="63" y="566"/>
                </a:cxn>
                <a:cxn ang="0">
                  <a:pos x="111" y="606"/>
                </a:cxn>
                <a:cxn ang="0">
                  <a:pos x="169" y="636"/>
                </a:cxn>
                <a:cxn ang="0">
                  <a:pos x="235" y="656"/>
                </a:cxn>
                <a:cxn ang="0">
                  <a:pos x="307" y="666"/>
                </a:cxn>
                <a:cxn ang="0">
                  <a:pos x="384" y="665"/>
                </a:cxn>
                <a:cxn ang="0">
                  <a:pos x="462" y="652"/>
                </a:cxn>
                <a:cxn ang="0">
                  <a:pos x="541" y="628"/>
                </a:cxn>
                <a:cxn ang="0">
                  <a:pos x="618" y="592"/>
                </a:cxn>
                <a:cxn ang="0">
                  <a:pos x="682" y="548"/>
                </a:cxn>
                <a:cxn ang="0">
                  <a:pos x="732" y="491"/>
                </a:cxn>
                <a:cxn ang="0">
                  <a:pos x="767" y="425"/>
                </a:cxn>
                <a:cxn ang="0">
                  <a:pos x="785" y="352"/>
                </a:cxn>
                <a:cxn ang="0">
                  <a:pos x="785" y="275"/>
                </a:cxn>
                <a:cxn ang="0">
                  <a:pos x="765" y="199"/>
                </a:cxn>
                <a:cxn ang="0">
                  <a:pos x="731" y="135"/>
                </a:cxn>
                <a:cxn ang="0">
                  <a:pos x="685" y="82"/>
                </a:cxn>
                <a:cxn ang="0">
                  <a:pos x="629" y="41"/>
                </a:cxn>
                <a:cxn ang="0">
                  <a:pos x="566" y="13"/>
                </a:cxn>
                <a:cxn ang="0">
                  <a:pos x="499" y="0"/>
                </a:cxn>
                <a:cxn ang="0">
                  <a:pos x="213" y="138"/>
                </a:cxn>
                <a:cxn ang="0">
                  <a:pos x="213" y="138"/>
                </a:cxn>
                <a:cxn ang="0">
                  <a:pos x="213" y="138"/>
                </a:cxn>
                <a:cxn ang="0">
                  <a:pos x="213" y="138"/>
                </a:cxn>
              </a:cxnLst>
              <a:rect l="0" t="0" r="r" b="b"/>
              <a:pathLst>
                <a:path w="785" h="666">
                  <a:moveTo>
                    <a:pt x="499" y="0"/>
                  </a:moveTo>
                  <a:lnTo>
                    <a:pt x="428" y="3"/>
                  </a:lnTo>
                  <a:lnTo>
                    <a:pt x="358" y="21"/>
                  </a:lnTo>
                  <a:lnTo>
                    <a:pt x="314" y="42"/>
                  </a:lnTo>
                  <a:lnTo>
                    <a:pt x="275" y="69"/>
                  </a:lnTo>
                  <a:lnTo>
                    <a:pt x="241" y="102"/>
                  </a:lnTo>
                  <a:lnTo>
                    <a:pt x="213" y="138"/>
                  </a:lnTo>
                  <a:lnTo>
                    <a:pt x="187" y="174"/>
                  </a:lnTo>
                  <a:lnTo>
                    <a:pt x="168" y="195"/>
                  </a:lnTo>
                  <a:lnTo>
                    <a:pt x="148" y="208"/>
                  </a:lnTo>
                  <a:lnTo>
                    <a:pt x="121" y="222"/>
                  </a:lnTo>
                  <a:lnTo>
                    <a:pt x="56" y="270"/>
                  </a:lnTo>
                  <a:lnTo>
                    <a:pt x="15" y="337"/>
                  </a:lnTo>
                  <a:lnTo>
                    <a:pt x="0" y="414"/>
                  </a:lnTo>
                  <a:lnTo>
                    <a:pt x="15" y="493"/>
                  </a:lnTo>
                  <a:lnTo>
                    <a:pt x="24" y="514"/>
                  </a:lnTo>
                  <a:lnTo>
                    <a:pt x="36" y="533"/>
                  </a:lnTo>
                  <a:lnTo>
                    <a:pt x="48" y="550"/>
                  </a:lnTo>
                  <a:lnTo>
                    <a:pt x="63" y="566"/>
                  </a:lnTo>
                  <a:lnTo>
                    <a:pt x="111" y="606"/>
                  </a:lnTo>
                  <a:lnTo>
                    <a:pt x="169" y="636"/>
                  </a:lnTo>
                  <a:lnTo>
                    <a:pt x="235" y="656"/>
                  </a:lnTo>
                  <a:lnTo>
                    <a:pt x="307" y="666"/>
                  </a:lnTo>
                  <a:lnTo>
                    <a:pt x="384" y="665"/>
                  </a:lnTo>
                  <a:lnTo>
                    <a:pt x="462" y="652"/>
                  </a:lnTo>
                  <a:lnTo>
                    <a:pt x="541" y="628"/>
                  </a:lnTo>
                  <a:lnTo>
                    <a:pt x="618" y="592"/>
                  </a:lnTo>
                  <a:lnTo>
                    <a:pt x="682" y="548"/>
                  </a:lnTo>
                  <a:lnTo>
                    <a:pt x="732" y="491"/>
                  </a:lnTo>
                  <a:lnTo>
                    <a:pt x="767" y="425"/>
                  </a:lnTo>
                  <a:lnTo>
                    <a:pt x="785" y="352"/>
                  </a:lnTo>
                  <a:lnTo>
                    <a:pt x="785" y="275"/>
                  </a:lnTo>
                  <a:lnTo>
                    <a:pt x="765" y="199"/>
                  </a:lnTo>
                  <a:lnTo>
                    <a:pt x="731" y="135"/>
                  </a:lnTo>
                  <a:lnTo>
                    <a:pt x="685" y="82"/>
                  </a:lnTo>
                  <a:lnTo>
                    <a:pt x="629" y="41"/>
                  </a:lnTo>
                  <a:lnTo>
                    <a:pt x="566" y="13"/>
                  </a:lnTo>
                  <a:lnTo>
                    <a:pt x="499" y="0"/>
                  </a:lnTo>
                  <a:close/>
                  <a:moveTo>
                    <a:pt x="213" y="138"/>
                  </a:moveTo>
                  <a:lnTo>
                    <a:pt x="213" y="138"/>
                  </a:lnTo>
                  <a:close/>
                </a:path>
              </a:pathLst>
            </a:custGeom>
            <a:solidFill>
              <a:srgbClr val="D63C3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00" name="Picture 5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837" y="2125"/>
              <a:ext cx="16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1" name="AutoShape 53"/>
            <p:cNvSpPr>
              <a:spLocks/>
            </p:cNvSpPr>
            <p:nvPr/>
          </p:nvSpPr>
          <p:spPr bwMode="auto">
            <a:xfrm>
              <a:off x="3407" y="1853"/>
              <a:ext cx="861" cy="745"/>
            </a:xfrm>
            <a:custGeom>
              <a:avLst/>
              <a:gdLst/>
              <a:ahLst/>
              <a:cxnLst>
                <a:cxn ang="0">
                  <a:pos x="476" y="1"/>
                </a:cxn>
                <a:cxn ang="0">
                  <a:pos x="412" y="14"/>
                </a:cxn>
                <a:cxn ang="0">
                  <a:pos x="333" y="47"/>
                </a:cxn>
                <a:cxn ang="0">
                  <a:pos x="251" y="113"/>
                </a:cxn>
                <a:cxn ang="0">
                  <a:pos x="197" y="185"/>
                </a:cxn>
                <a:cxn ang="0">
                  <a:pos x="168" y="213"/>
                </a:cxn>
                <a:cxn ang="0">
                  <a:pos x="140" y="227"/>
                </a:cxn>
                <a:cxn ang="0">
                  <a:pos x="32" y="328"/>
                </a:cxn>
                <a:cxn ang="0">
                  <a:pos x="0" y="471"/>
                </a:cxn>
                <a:cxn ang="0">
                  <a:pos x="27" y="569"/>
                </a:cxn>
                <a:cxn ang="0">
                  <a:pos x="55" y="612"/>
                </a:cxn>
                <a:cxn ang="0">
                  <a:pos x="131" y="679"/>
                </a:cxn>
                <a:cxn ang="0">
                  <a:pos x="288" y="737"/>
                </a:cxn>
                <a:cxn ang="0">
                  <a:pos x="457" y="739"/>
                </a:cxn>
                <a:cxn ang="0">
                  <a:pos x="605" y="698"/>
                </a:cxn>
                <a:cxn ang="0">
                  <a:pos x="379" y="669"/>
                </a:cxn>
                <a:cxn ang="0">
                  <a:pos x="234" y="645"/>
                </a:cxn>
                <a:cxn ang="0">
                  <a:pos x="125" y="578"/>
                </a:cxn>
                <a:cxn ang="0">
                  <a:pos x="103" y="550"/>
                </a:cxn>
                <a:cxn ang="0">
                  <a:pos x="86" y="518"/>
                </a:cxn>
                <a:cxn ang="0">
                  <a:pos x="86" y="389"/>
                </a:cxn>
                <a:cxn ang="0">
                  <a:pos x="173" y="294"/>
                </a:cxn>
                <a:cxn ang="0">
                  <a:pos x="209" y="276"/>
                </a:cxn>
                <a:cxn ang="0">
                  <a:pos x="253" y="235"/>
                </a:cxn>
                <a:cxn ang="0">
                  <a:pos x="306" y="164"/>
                </a:cxn>
                <a:cxn ang="0">
                  <a:pos x="370" y="112"/>
                </a:cxn>
                <a:cxn ang="0">
                  <a:pos x="433" y="86"/>
                </a:cxn>
                <a:cxn ang="0">
                  <a:pos x="483" y="76"/>
                </a:cxn>
                <a:cxn ang="0">
                  <a:pos x="724" y="75"/>
                </a:cxn>
                <a:cxn ang="0">
                  <a:pos x="647" y="28"/>
                </a:cxn>
                <a:cxn ang="0">
                  <a:pos x="509" y="0"/>
                </a:cxn>
                <a:cxn ang="0">
                  <a:pos x="509" y="75"/>
                </a:cxn>
                <a:cxn ang="0">
                  <a:pos x="665" y="123"/>
                </a:cxn>
                <a:cxn ang="0">
                  <a:pos x="767" y="250"/>
                </a:cxn>
                <a:cxn ang="0">
                  <a:pos x="783" y="381"/>
                </a:cxn>
                <a:cxn ang="0">
                  <a:pos x="737" y="503"/>
                </a:cxn>
                <a:cxn ang="0">
                  <a:pos x="634" y="598"/>
                </a:cxn>
                <a:cxn ang="0">
                  <a:pos x="512" y="651"/>
                </a:cxn>
                <a:cxn ang="0">
                  <a:pos x="379" y="669"/>
                </a:cxn>
                <a:cxn ang="0">
                  <a:pos x="673" y="662"/>
                </a:cxn>
                <a:cxn ang="0">
                  <a:pos x="787" y="562"/>
                </a:cxn>
                <a:cxn ang="0">
                  <a:pos x="850" y="435"/>
                </a:cxn>
                <a:cxn ang="0">
                  <a:pos x="856" y="294"/>
                </a:cxn>
                <a:cxn ang="0">
                  <a:pos x="804" y="159"/>
                </a:cxn>
                <a:cxn ang="0">
                  <a:pos x="724" y="75"/>
                </a:cxn>
              </a:cxnLst>
              <a:rect l="0" t="0" r="r" b="b"/>
              <a:pathLst>
                <a:path w="861" h="745">
                  <a:moveTo>
                    <a:pt x="509" y="0"/>
                  </a:moveTo>
                  <a:lnTo>
                    <a:pt x="476" y="1"/>
                  </a:lnTo>
                  <a:lnTo>
                    <a:pt x="444" y="6"/>
                  </a:lnTo>
                  <a:lnTo>
                    <a:pt x="412" y="14"/>
                  </a:lnTo>
                  <a:lnTo>
                    <a:pt x="381" y="24"/>
                  </a:lnTo>
                  <a:lnTo>
                    <a:pt x="333" y="47"/>
                  </a:lnTo>
                  <a:lnTo>
                    <a:pt x="289" y="77"/>
                  </a:lnTo>
                  <a:lnTo>
                    <a:pt x="251" y="113"/>
                  </a:lnTo>
                  <a:lnTo>
                    <a:pt x="218" y="155"/>
                  </a:lnTo>
                  <a:lnTo>
                    <a:pt x="197" y="185"/>
                  </a:lnTo>
                  <a:lnTo>
                    <a:pt x="183" y="202"/>
                  </a:lnTo>
                  <a:lnTo>
                    <a:pt x="168" y="213"/>
                  </a:lnTo>
                  <a:lnTo>
                    <a:pt x="146" y="224"/>
                  </a:lnTo>
                  <a:lnTo>
                    <a:pt x="140" y="227"/>
                  </a:lnTo>
                  <a:lnTo>
                    <a:pt x="78" y="270"/>
                  </a:lnTo>
                  <a:lnTo>
                    <a:pt x="32" y="328"/>
                  </a:lnTo>
                  <a:lnTo>
                    <a:pt x="5" y="397"/>
                  </a:lnTo>
                  <a:lnTo>
                    <a:pt x="0" y="471"/>
                  </a:lnTo>
                  <a:lnTo>
                    <a:pt x="16" y="545"/>
                  </a:lnTo>
                  <a:lnTo>
                    <a:pt x="27" y="569"/>
                  </a:lnTo>
                  <a:lnTo>
                    <a:pt x="40" y="591"/>
                  </a:lnTo>
                  <a:lnTo>
                    <a:pt x="55" y="612"/>
                  </a:lnTo>
                  <a:lnTo>
                    <a:pt x="72" y="630"/>
                  </a:lnTo>
                  <a:lnTo>
                    <a:pt x="131" y="679"/>
                  </a:lnTo>
                  <a:lnTo>
                    <a:pt x="204" y="715"/>
                  </a:lnTo>
                  <a:lnTo>
                    <a:pt x="288" y="737"/>
                  </a:lnTo>
                  <a:lnTo>
                    <a:pt x="379" y="744"/>
                  </a:lnTo>
                  <a:lnTo>
                    <a:pt x="457" y="739"/>
                  </a:lnTo>
                  <a:lnTo>
                    <a:pt x="532" y="724"/>
                  </a:lnTo>
                  <a:lnTo>
                    <a:pt x="605" y="698"/>
                  </a:lnTo>
                  <a:lnTo>
                    <a:pt x="659" y="669"/>
                  </a:lnTo>
                  <a:lnTo>
                    <a:pt x="379" y="669"/>
                  </a:lnTo>
                  <a:lnTo>
                    <a:pt x="303" y="663"/>
                  </a:lnTo>
                  <a:lnTo>
                    <a:pt x="234" y="645"/>
                  </a:lnTo>
                  <a:lnTo>
                    <a:pt x="174" y="617"/>
                  </a:lnTo>
                  <a:lnTo>
                    <a:pt x="125" y="578"/>
                  </a:lnTo>
                  <a:lnTo>
                    <a:pt x="113" y="564"/>
                  </a:lnTo>
                  <a:lnTo>
                    <a:pt x="103" y="550"/>
                  </a:lnTo>
                  <a:lnTo>
                    <a:pt x="94" y="534"/>
                  </a:lnTo>
                  <a:lnTo>
                    <a:pt x="86" y="518"/>
                  </a:lnTo>
                  <a:lnTo>
                    <a:pt x="74" y="452"/>
                  </a:lnTo>
                  <a:lnTo>
                    <a:pt x="86" y="389"/>
                  </a:lnTo>
                  <a:lnTo>
                    <a:pt x="120" y="334"/>
                  </a:lnTo>
                  <a:lnTo>
                    <a:pt x="173" y="294"/>
                  </a:lnTo>
                  <a:lnTo>
                    <a:pt x="179" y="291"/>
                  </a:lnTo>
                  <a:lnTo>
                    <a:pt x="209" y="276"/>
                  </a:lnTo>
                  <a:lnTo>
                    <a:pt x="231" y="259"/>
                  </a:lnTo>
                  <a:lnTo>
                    <a:pt x="253" y="235"/>
                  </a:lnTo>
                  <a:lnTo>
                    <a:pt x="280" y="197"/>
                  </a:lnTo>
                  <a:lnTo>
                    <a:pt x="306" y="164"/>
                  </a:lnTo>
                  <a:lnTo>
                    <a:pt x="336" y="136"/>
                  </a:lnTo>
                  <a:lnTo>
                    <a:pt x="370" y="112"/>
                  </a:lnTo>
                  <a:lnTo>
                    <a:pt x="408" y="94"/>
                  </a:lnTo>
                  <a:lnTo>
                    <a:pt x="433" y="86"/>
                  </a:lnTo>
                  <a:lnTo>
                    <a:pt x="458" y="80"/>
                  </a:lnTo>
                  <a:lnTo>
                    <a:pt x="483" y="76"/>
                  </a:lnTo>
                  <a:lnTo>
                    <a:pt x="509" y="75"/>
                  </a:lnTo>
                  <a:lnTo>
                    <a:pt x="724" y="75"/>
                  </a:lnTo>
                  <a:lnTo>
                    <a:pt x="707" y="60"/>
                  </a:lnTo>
                  <a:lnTo>
                    <a:pt x="647" y="28"/>
                  </a:lnTo>
                  <a:lnTo>
                    <a:pt x="580" y="7"/>
                  </a:lnTo>
                  <a:lnTo>
                    <a:pt x="509" y="0"/>
                  </a:lnTo>
                  <a:close/>
                  <a:moveTo>
                    <a:pt x="724" y="75"/>
                  </a:moveTo>
                  <a:lnTo>
                    <a:pt x="509" y="75"/>
                  </a:lnTo>
                  <a:lnTo>
                    <a:pt x="592" y="87"/>
                  </a:lnTo>
                  <a:lnTo>
                    <a:pt x="665" y="123"/>
                  </a:lnTo>
                  <a:lnTo>
                    <a:pt x="725" y="178"/>
                  </a:lnTo>
                  <a:lnTo>
                    <a:pt x="767" y="250"/>
                  </a:lnTo>
                  <a:lnTo>
                    <a:pt x="783" y="315"/>
                  </a:lnTo>
                  <a:lnTo>
                    <a:pt x="783" y="381"/>
                  </a:lnTo>
                  <a:lnTo>
                    <a:pt x="768" y="444"/>
                  </a:lnTo>
                  <a:lnTo>
                    <a:pt x="737" y="503"/>
                  </a:lnTo>
                  <a:lnTo>
                    <a:pt x="692" y="555"/>
                  </a:lnTo>
                  <a:lnTo>
                    <a:pt x="634" y="598"/>
                  </a:lnTo>
                  <a:lnTo>
                    <a:pt x="575" y="629"/>
                  </a:lnTo>
                  <a:lnTo>
                    <a:pt x="512" y="651"/>
                  </a:lnTo>
                  <a:lnTo>
                    <a:pt x="447" y="665"/>
                  </a:lnTo>
                  <a:lnTo>
                    <a:pt x="379" y="669"/>
                  </a:lnTo>
                  <a:lnTo>
                    <a:pt x="659" y="669"/>
                  </a:lnTo>
                  <a:lnTo>
                    <a:pt x="673" y="662"/>
                  </a:lnTo>
                  <a:lnTo>
                    <a:pt x="736" y="617"/>
                  </a:lnTo>
                  <a:lnTo>
                    <a:pt x="787" y="562"/>
                  </a:lnTo>
                  <a:lnTo>
                    <a:pt x="825" y="501"/>
                  </a:lnTo>
                  <a:lnTo>
                    <a:pt x="850" y="435"/>
                  </a:lnTo>
                  <a:lnTo>
                    <a:pt x="860" y="365"/>
                  </a:lnTo>
                  <a:lnTo>
                    <a:pt x="856" y="294"/>
                  </a:lnTo>
                  <a:lnTo>
                    <a:pt x="836" y="223"/>
                  </a:lnTo>
                  <a:lnTo>
                    <a:pt x="804" y="159"/>
                  </a:lnTo>
                  <a:lnTo>
                    <a:pt x="760" y="105"/>
                  </a:lnTo>
                  <a:lnTo>
                    <a:pt x="724" y="75"/>
                  </a:lnTo>
                  <a:close/>
                </a:path>
              </a:pathLst>
            </a:custGeom>
            <a:solidFill>
              <a:srgbClr val="FBCC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02" name="Picture 5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770" y="1970"/>
              <a:ext cx="135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3" name="Line 55"/>
            <p:cNvSpPr>
              <a:spLocks noChangeShapeType="1"/>
            </p:cNvSpPr>
            <p:nvPr/>
          </p:nvSpPr>
          <p:spPr bwMode="auto">
            <a:xfrm>
              <a:off x="5947" y="7860"/>
              <a:ext cx="0" cy="0"/>
            </a:xfrm>
            <a:prstGeom prst="line">
              <a:avLst/>
            </a:prstGeom>
            <a:noFill/>
            <a:ln w="25400">
              <a:solidFill>
                <a:srgbClr val="579FA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04" name="Picture 5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222" y="6202"/>
              <a:ext cx="3729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5" name="Line 57"/>
            <p:cNvSpPr>
              <a:spLocks noChangeShapeType="1"/>
            </p:cNvSpPr>
            <p:nvPr/>
          </p:nvSpPr>
          <p:spPr bwMode="auto">
            <a:xfrm>
              <a:off x="7672" y="6517"/>
              <a:ext cx="0" cy="0"/>
            </a:xfrm>
            <a:prstGeom prst="line">
              <a:avLst/>
            </a:prstGeom>
            <a:noFill/>
            <a:ln w="25400">
              <a:solidFill>
                <a:srgbClr val="006B9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6" name="Line 58"/>
            <p:cNvSpPr>
              <a:spLocks noChangeShapeType="1"/>
            </p:cNvSpPr>
            <p:nvPr/>
          </p:nvSpPr>
          <p:spPr bwMode="auto">
            <a:xfrm>
              <a:off x="6555" y="1435"/>
              <a:ext cx="0" cy="0"/>
            </a:xfrm>
            <a:prstGeom prst="line">
              <a:avLst/>
            </a:prstGeom>
            <a:noFill/>
            <a:ln w="25400">
              <a:solidFill>
                <a:srgbClr val="006B9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107" name="Picture 5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593" y="188"/>
              <a:ext cx="2362" cy="3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8" name="Text Box 60"/>
            <p:cNvSpPr txBox="1">
              <a:spLocks noChangeArrowheads="1"/>
            </p:cNvSpPr>
            <p:nvPr/>
          </p:nvSpPr>
          <p:spPr bwMode="auto">
            <a:xfrm>
              <a:off x="1741" y="188"/>
              <a:ext cx="8399" cy="7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3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2915816" y="2780928"/>
            <a:ext cx="2502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89CB"/>
                </a:solidFill>
                <a:latin typeface="Georgia" pitchFamily="18" charset="0"/>
                <a:cs typeface="Arial" pitchFamily="34" charset="0"/>
              </a:rPr>
              <a:t>Натуральный обмен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w1\Downloads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56802" y="-1648489"/>
            <a:ext cx="2232249" cy="8642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95536" y="1052736"/>
            <a:ext cx="3960437" cy="3672408"/>
            <a:chOff x="1933" y="290"/>
            <a:chExt cx="1901" cy="188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33" y="290"/>
              <a:ext cx="1901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3" y="916"/>
              <a:ext cx="1901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33" y="1544"/>
              <a:ext cx="1901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4716016" y="1052736"/>
            <a:ext cx="3960440" cy="3672408"/>
            <a:chOff x="3941" y="290"/>
            <a:chExt cx="1901" cy="1882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40" y="290"/>
              <a:ext cx="1901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40" y="916"/>
              <a:ext cx="1901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40" y="1543"/>
              <a:ext cx="1901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683568" y="508518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Реверс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49411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Аверс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3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2040" y="1412776"/>
            <a:ext cx="3894810" cy="3507318"/>
          </a:xfrm>
          <a:prstGeom prst="rect">
            <a:avLst/>
          </a:prstGeom>
        </p:spPr>
      </p:pic>
      <p:pic>
        <p:nvPicPr>
          <p:cNvPr id="3" name="image63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888432" cy="35283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2160" y="530120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Аверс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51571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Реверс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2 заняти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0475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c.pics.livejournal.com/storm100/57290853/3087729/308772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970983" cy="2641807"/>
          </a:xfrm>
          <a:prstGeom prst="rect">
            <a:avLst/>
          </a:prstGeom>
          <a:noFill/>
        </p:spPr>
      </p:pic>
      <p:pic>
        <p:nvPicPr>
          <p:cNvPr id="2052" name="Picture 4" descr="https://cdnn1.img.sputnik-abkhazia.info/img/102327/01/1023270187_0:57:3000:1942_1920x0_80_0_0_9f74e5bfae98b43e902127317bf2eb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3668467" cy="2304256"/>
          </a:xfrm>
          <a:prstGeom prst="rect">
            <a:avLst/>
          </a:prstGeom>
          <a:noFill/>
        </p:spPr>
      </p:pic>
      <p:pic>
        <p:nvPicPr>
          <p:cNvPr id="2054" name="Picture 6" descr="https://cdn-static.ntv.ru/home/news/20190711/19-arakelov_gosznak90_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656"/>
            <a:ext cx="4029472" cy="2266578"/>
          </a:xfrm>
          <a:prstGeom prst="rect">
            <a:avLst/>
          </a:prstGeom>
          <a:noFill/>
        </p:spPr>
      </p:pic>
      <p:pic>
        <p:nvPicPr>
          <p:cNvPr id="2056" name="Picture 8" descr="https://finbuzz.ru/kak-pechatat-dengi/pech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356992"/>
            <a:ext cx="4744146" cy="3048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онеты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052736"/>
            <a:ext cx="6000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Монета – денежный знак, изготовленный из металла либо другого материала определённой формы, веса и достоинства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mcy;&amp;ocy;&amp;ncy;&amp;iecy;&amp;t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140968"/>
            <a:ext cx="5112568" cy="3436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35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Деньги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Монеты</vt:lpstr>
      <vt:lpstr>«Аверс» - лицевая часть монеты и  «реверс» - оборотная сторона монеты. «Гурт» – ребро монеты.</vt:lpstr>
      <vt:lpstr>Купюры купюра   - денежный знак, изготовленный на основе бумаги 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Деньги</dc:title>
  <dc:creator>Admin</dc:creator>
  <cp:lastModifiedBy>New1</cp:lastModifiedBy>
  <cp:revision>26</cp:revision>
  <dcterms:created xsi:type="dcterms:W3CDTF">2019-02-19T10:49:34Z</dcterms:created>
  <dcterms:modified xsi:type="dcterms:W3CDTF">2023-10-17T14:23:57Z</dcterms:modified>
</cp:coreProperties>
</file>