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82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New1\Downloads\Attachments_lnzubova@yandex.ru_2023-03-14_16-34-58\IMG_20230314_162858.jpg"/>
          <p:cNvPicPr>
            <a:picLocks noChangeAspect="1" noChangeArrowheads="1"/>
          </p:cNvPicPr>
          <p:nvPr/>
        </p:nvPicPr>
        <p:blipFill>
          <a:blip r:embed="rId2" cstate="print"/>
          <a:srcRect l="1948" t="3801"/>
          <a:stretch>
            <a:fillRect/>
          </a:stretch>
        </p:blipFill>
        <p:spPr bwMode="auto">
          <a:xfrm>
            <a:off x="0" y="0"/>
            <a:ext cx="9215506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51520" y="260648"/>
            <a:ext cx="2088232" cy="144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2339752" y="908720"/>
            <a:ext cx="129614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707904" y="260648"/>
            <a:ext cx="2088232" cy="144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2555776" y="3068960"/>
            <a:ext cx="129614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5868144" y="908720"/>
            <a:ext cx="129614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>
            <a:off x="6012160" y="2996952"/>
            <a:ext cx="129614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395536" y="2492896"/>
            <a:ext cx="2088232" cy="144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923928" y="2492896"/>
            <a:ext cx="2088232" cy="144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67544" y="4653136"/>
            <a:ext cx="2088232" cy="144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4067944" y="4653136"/>
            <a:ext cx="2088232" cy="144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>
            <a:off x="2699792" y="5157192"/>
            <a:ext cx="129614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image6.jpeg"/>
          <p:cNvPicPr/>
          <p:nvPr/>
        </p:nvPicPr>
        <p:blipFill>
          <a:blip r:embed="rId2" cstate="print"/>
          <a:srcRect l="54002" t="15904" r="31695" b="66693"/>
          <a:stretch>
            <a:fillRect/>
          </a:stretch>
        </p:blipFill>
        <p:spPr>
          <a:xfrm>
            <a:off x="7812360" y="188640"/>
            <a:ext cx="864096" cy="864096"/>
          </a:xfrm>
          <a:prstGeom prst="rect">
            <a:avLst/>
          </a:prstGeom>
          <a:ln>
            <a:solidFill>
              <a:srgbClr val="002060"/>
            </a:solidFill>
          </a:ln>
        </p:spPr>
      </p:pic>
      <p:pic>
        <p:nvPicPr>
          <p:cNvPr id="3" name="image6.jpeg"/>
          <p:cNvPicPr/>
          <p:nvPr/>
        </p:nvPicPr>
        <p:blipFill>
          <a:blip r:embed="rId2" cstate="print"/>
          <a:srcRect l="54002" t="37302" r="32166" b="45914"/>
          <a:stretch>
            <a:fillRect/>
          </a:stretch>
        </p:blipFill>
        <p:spPr>
          <a:xfrm>
            <a:off x="7164288" y="1484784"/>
            <a:ext cx="1008112" cy="936104"/>
          </a:xfrm>
          <a:prstGeom prst="rect">
            <a:avLst/>
          </a:prstGeom>
          <a:ln>
            <a:solidFill>
              <a:srgbClr val="002060"/>
            </a:solidFill>
          </a:ln>
        </p:spPr>
      </p:pic>
      <p:pic>
        <p:nvPicPr>
          <p:cNvPr id="4" name="image6.jpeg"/>
          <p:cNvPicPr/>
          <p:nvPr/>
        </p:nvPicPr>
        <p:blipFill>
          <a:blip r:embed="rId2" cstate="print"/>
          <a:srcRect l="70072" t="15740" r="16871" b="66253"/>
          <a:stretch>
            <a:fillRect/>
          </a:stretch>
        </p:blipFill>
        <p:spPr>
          <a:xfrm>
            <a:off x="6660232" y="3717032"/>
            <a:ext cx="936104" cy="1008112"/>
          </a:xfrm>
          <a:prstGeom prst="rect">
            <a:avLst/>
          </a:prstGeom>
          <a:ln>
            <a:solidFill>
              <a:srgbClr val="002060"/>
            </a:solidFill>
          </a:ln>
        </p:spPr>
      </p:pic>
      <p:pic>
        <p:nvPicPr>
          <p:cNvPr id="23" name="image6.jpeg"/>
          <p:cNvPicPr/>
          <p:nvPr/>
        </p:nvPicPr>
        <p:blipFill>
          <a:blip r:embed="rId2" cstate="print"/>
          <a:srcRect l="85780" t="36651" r="1310" b="45968"/>
          <a:stretch>
            <a:fillRect/>
          </a:stretch>
        </p:blipFill>
        <p:spPr>
          <a:xfrm>
            <a:off x="7812360" y="4653136"/>
            <a:ext cx="1080120" cy="936104"/>
          </a:xfrm>
          <a:prstGeom prst="rect">
            <a:avLst/>
          </a:prstGeom>
          <a:ln>
            <a:solidFill>
              <a:srgbClr val="002060"/>
            </a:solidFill>
          </a:ln>
        </p:spPr>
      </p:pic>
      <p:pic>
        <p:nvPicPr>
          <p:cNvPr id="24" name="image6.jpeg"/>
          <p:cNvPicPr/>
          <p:nvPr/>
        </p:nvPicPr>
        <p:blipFill>
          <a:blip r:embed="rId2" cstate="print"/>
          <a:srcRect l="85656" t="15850" r="1310" b="66001"/>
          <a:stretch>
            <a:fillRect/>
          </a:stretch>
        </p:blipFill>
        <p:spPr>
          <a:xfrm>
            <a:off x="6516216" y="5085184"/>
            <a:ext cx="1080120" cy="1080120"/>
          </a:xfrm>
          <a:prstGeom prst="rect">
            <a:avLst/>
          </a:prstGeom>
          <a:ln>
            <a:solidFill>
              <a:srgbClr val="002060"/>
            </a:solidFill>
          </a:ln>
        </p:spPr>
      </p:pic>
      <p:pic>
        <p:nvPicPr>
          <p:cNvPr id="25" name="image6.jpeg"/>
          <p:cNvPicPr/>
          <p:nvPr/>
        </p:nvPicPr>
        <p:blipFill>
          <a:blip r:embed="rId2" cstate="print"/>
          <a:srcRect l="69632" t="35395" r="17600" b="46792"/>
          <a:stretch>
            <a:fillRect/>
          </a:stretch>
        </p:blipFill>
        <p:spPr>
          <a:xfrm>
            <a:off x="7956376" y="2852936"/>
            <a:ext cx="864096" cy="864096"/>
          </a:xfrm>
          <a:prstGeom prst="rect">
            <a:avLst/>
          </a:prstGeom>
          <a:ln>
            <a:solidFill>
              <a:srgbClr val="00206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81 0.0266 L -0.63403 -0.6764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3" y="-3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20999E-6 L -0.39375 -0.62928 " pathEditMode="relative" ptsTypes="AA">
                                      <p:cBhvr>
                                        <p:cTn id="1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13691E-6 L -0.7717 -0.02081 " pathEditMode="relative" ptsTypes="AA">
                                      <p:cBhvr>
                                        <p:cTn id="1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7.03053E-6 L -0.38576 0.35684 " pathEditMode="relative" ptsTypes="AA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8.51064E-7 L -0.69306 0.48242 " pathEditMode="relative" ptsTypes="AA"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6 1.70213E-6 L -0.22048 0.15749 " pathEditMode="relative" ptsTypes="AA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0</Words>
  <Application>Microsoft Office PowerPoint</Application>
  <PresentationFormat>Экран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Надежда Зубова</dc:creator>
  <cp:lastModifiedBy>New1</cp:lastModifiedBy>
  <cp:revision>6</cp:revision>
  <dcterms:created xsi:type="dcterms:W3CDTF">2023-03-14T15:22:07Z</dcterms:created>
  <dcterms:modified xsi:type="dcterms:W3CDTF">2023-03-14T17:51:05Z</dcterms:modified>
</cp:coreProperties>
</file>