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3" r:id="rId5"/>
    <p:sldId id="266" r:id="rId6"/>
    <p:sldId id="267" r:id="rId7"/>
    <p:sldId id="268" r:id="rId8"/>
    <p:sldId id="26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s://www.godself.com/wp-content/uploads/2015/04/bluewave-bkg-1980light.jpg"/>
          <p:cNvPicPr>
            <a:picLocks noChangeAspect="1" noChangeArrowheads="1"/>
          </p:cNvPicPr>
          <p:nvPr/>
        </p:nvPicPr>
        <p:blipFill>
          <a:blip r:embed="rId2" cstate="print"/>
          <a:srcRect l="14515" t="24857" r="37000" b="23266"/>
          <a:stretch>
            <a:fillRect/>
          </a:stretch>
        </p:blipFill>
        <p:spPr bwMode="auto">
          <a:xfrm>
            <a:off x="0" y="-54768"/>
            <a:ext cx="9144000" cy="6912768"/>
          </a:xfrm>
          <a:prstGeom prst="rect">
            <a:avLst/>
          </a:prstGeom>
          <a:noFill/>
        </p:spPr>
      </p:pic>
      <p:pic>
        <p:nvPicPr>
          <p:cNvPr id="1026" name="Picture 2" descr="http://png.oformi-foto.ru/2591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79712" y="2132856"/>
            <a:ext cx="50405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err="1" smtClean="0">
                <a:solidFill>
                  <a:srgbClr val="002060"/>
                </a:solidFill>
                <a:latin typeface="Book Antiqua" pitchFamily="18" charset="0"/>
              </a:rPr>
              <a:t>Лэпбук</a:t>
            </a:r>
            <a:r>
              <a:rPr lang="ru-RU" sz="6600" b="1" dirty="0" smtClean="0">
                <a:solidFill>
                  <a:srgbClr val="002060"/>
                </a:solidFill>
                <a:latin typeface="Book Antiqua" pitchFamily="18" charset="0"/>
              </a:rPr>
              <a:t> «Синичка»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www.godself.com/wp-content/uploads/2015/04/bluewave-bkg-1980light.jpg"/>
          <p:cNvPicPr>
            <a:picLocks noChangeAspect="1" noChangeArrowheads="1"/>
          </p:cNvPicPr>
          <p:nvPr/>
        </p:nvPicPr>
        <p:blipFill>
          <a:blip r:embed="rId2" cstate="print"/>
          <a:srcRect l="14515" t="24857" r="37000" b="23266"/>
          <a:stretch>
            <a:fillRect/>
          </a:stretch>
        </p:blipFill>
        <p:spPr bwMode="auto">
          <a:xfrm>
            <a:off x="0" y="-54768"/>
            <a:ext cx="9144000" cy="6912768"/>
          </a:xfrm>
          <a:prstGeom prst="rect">
            <a:avLst/>
          </a:prstGeom>
          <a:noFill/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22" t="1667"/>
          <a:stretch>
            <a:fillRect/>
          </a:stretch>
        </p:blipFill>
        <p:spPr bwMode="auto">
          <a:xfrm>
            <a:off x="3779912" y="0"/>
            <a:ext cx="5040560" cy="675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79512" y="1844824"/>
            <a:ext cx="360040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Book Antiqua" pitchFamily="18" charset="0"/>
              </a:rPr>
              <a:t>Нас синички не боятся,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Book Antiqua" pitchFamily="18" charset="0"/>
              </a:rPr>
              <a:t>Смело на руки садятся.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Book Antiqua" pitchFamily="18" charset="0"/>
              </a:rPr>
              <a:t>Им нужны не хлеба крошки,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Book Antiqua" pitchFamily="18" charset="0"/>
              </a:rPr>
              <a:t>А тепло моей ладошки! 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Book Antiqua" pitchFamily="18" charset="0"/>
              </a:rPr>
              <a:t>(Малеев Алексей)</a:t>
            </a:r>
            <a:r>
              <a:rPr lang="ru-RU" b="1" dirty="0" smtClean="0">
                <a:solidFill>
                  <a:srgbClr val="002060"/>
                </a:solidFill>
                <a:latin typeface="Book Antiqua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Book Antiqua" pitchFamily="18" charset="0"/>
              </a:rPr>
            </a:br>
            <a:endParaRPr lang="ru-RU" b="1" dirty="0" smtClean="0">
              <a:solidFill>
                <a:srgbClr val="002060"/>
              </a:solidFill>
              <a:latin typeface="Book Antiqua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Book Antiqua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Book Antiqua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Book Antiqua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Book Antiqua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Book Antiqua" pitchFamily="18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Book Antiqua" pitchFamily="18" charset="0"/>
              </a:rPr>
              <a:t>Источник: https://mamamozhetvse.ru/stixi-pro-sinichku-dlya-detej-21-luchshij.html</a:t>
            </a:r>
            <a:endParaRPr lang="ru-RU" sz="14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www.godself.com/wp-content/uploads/2015/04/bluewave-bkg-1980light.jpg"/>
          <p:cNvPicPr>
            <a:picLocks noChangeAspect="1" noChangeArrowheads="1"/>
          </p:cNvPicPr>
          <p:nvPr/>
        </p:nvPicPr>
        <p:blipFill>
          <a:blip r:embed="rId2" cstate="print"/>
          <a:srcRect l="14515" t="24857" r="37000" b="23266"/>
          <a:stretch>
            <a:fillRect/>
          </a:stretch>
        </p:blipFill>
        <p:spPr bwMode="auto">
          <a:xfrm>
            <a:off x="0" y="-54768"/>
            <a:ext cx="9144000" cy="6912768"/>
          </a:xfrm>
          <a:prstGeom prst="rect">
            <a:avLst/>
          </a:prstGeom>
          <a:noFill/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447" r="3458" b="11173"/>
          <a:stretch>
            <a:fillRect/>
          </a:stretch>
        </p:blipFill>
        <p:spPr bwMode="auto">
          <a:xfrm rot="16200000">
            <a:off x="1340959" y="-585383"/>
            <a:ext cx="6534118" cy="770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www.godself.com/wp-content/uploads/2015/04/bluewave-bkg-1980light.jpg"/>
          <p:cNvPicPr>
            <a:picLocks noChangeAspect="1" noChangeArrowheads="1"/>
          </p:cNvPicPr>
          <p:nvPr/>
        </p:nvPicPr>
        <p:blipFill>
          <a:blip r:embed="rId2" cstate="print"/>
          <a:srcRect l="14515" t="24857" r="37000" b="23266"/>
          <a:stretch>
            <a:fillRect/>
          </a:stretch>
        </p:blipFill>
        <p:spPr bwMode="auto">
          <a:xfrm>
            <a:off x="0" y="-54768"/>
            <a:ext cx="9144000" cy="6912768"/>
          </a:xfrm>
          <a:prstGeom prst="rect">
            <a:avLst/>
          </a:prstGeom>
          <a:noFill/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0"/>
            <a:ext cx="5076056" cy="676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6" descr="https://ds05.infourok.ru/uploads/ex/0e3e/0008d455-d0f7f6e0/img8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767736" y="4805772"/>
            <a:ext cx="2376264" cy="20522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www.godself.com/wp-content/uploads/2015/04/bluewave-bkg-1980light.jpg"/>
          <p:cNvPicPr>
            <a:picLocks noChangeAspect="1" noChangeArrowheads="1"/>
          </p:cNvPicPr>
          <p:nvPr/>
        </p:nvPicPr>
        <p:blipFill>
          <a:blip r:embed="rId2" cstate="print"/>
          <a:srcRect l="14515" t="24857" r="37000" b="23266"/>
          <a:stretch>
            <a:fillRect/>
          </a:stretch>
        </p:blipFill>
        <p:spPr bwMode="auto">
          <a:xfrm>
            <a:off x="0" y="-54768"/>
            <a:ext cx="9144000" cy="6912768"/>
          </a:xfrm>
          <a:prstGeom prst="rect">
            <a:avLst/>
          </a:prstGeom>
          <a:noFill/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414484" y="998660"/>
            <a:ext cx="6480160" cy="486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4" name="Picture 6" descr="http://printonic.ru/uploads/images/2016/03/14/img_56e65d8306ba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1052736"/>
            <a:ext cx="3486703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www.godself.com/wp-content/uploads/2015/04/bluewave-bkg-1980light.jpg"/>
          <p:cNvPicPr>
            <a:picLocks noChangeAspect="1" noChangeArrowheads="1"/>
          </p:cNvPicPr>
          <p:nvPr/>
        </p:nvPicPr>
        <p:blipFill>
          <a:blip r:embed="rId2" cstate="print"/>
          <a:srcRect l="14515" t="24857" r="37000" b="23266"/>
          <a:stretch>
            <a:fillRect/>
          </a:stretch>
        </p:blipFill>
        <p:spPr bwMode="auto">
          <a:xfrm>
            <a:off x="0" y="-54768"/>
            <a:ext cx="9144000" cy="6912768"/>
          </a:xfrm>
          <a:prstGeom prst="rect">
            <a:avLst/>
          </a:prstGeom>
          <a:noFill/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9"/>
          <a:stretch>
            <a:fillRect/>
          </a:stretch>
        </p:blipFill>
        <p:spPr bwMode="auto">
          <a:xfrm>
            <a:off x="683568" y="188640"/>
            <a:ext cx="4896544" cy="6340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0" name="Picture 4" descr="https://manuskript-shop.ru/image/cache/catalog/products/11038371-480x360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7812"/>
          <a:stretch>
            <a:fillRect/>
          </a:stretch>
        </p:blipFill>
        <p:spPr bwMode="auto">
          <a:xfrm flipH="1">
            <a:off x="5651104" y="2996952"/>
            <a:ext cx="3492896" cy="31383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www.godself.com/wp-content/uploads/2015/04/bluewave-bkg-1980light.jpg"/>
          <p:cNvPicPr>
            <a:picLocks noChangeAspect="1" noChangeArrowheads="1"/>
          </p:cNvPicPr>
          <p:nvPr/>
        </p:nvPicPr>
        <p:blipFill>
          <a:blip r:embed="rId2" cstate="print"/>
          <a:srcRect l="14515" t="24857" r="37000" b="23266"/>
          <a:stretch>
            <a:fillRect/>
          </a:stretch>
        </p:blipFill>
        <p:spPr bwMode="auto">
          <a:xfrm>
            <a:off x="0" y="-54768"/>
            <a:ext cx="9144000" cy="6912768"/>
          </a:xfrm>
          <a:prstGeom prst="rect">
            <a:avLst/>
          </a:prstGeom>
          <a:noFill/>
        </p:spPr>
      </p:pic>
      <p:pic>
        <p:nvPicPr>
          <p:cNvPr id="3" name="Picture 6" descr="http://printonic.ru/uploads/images/2016/03/14/img_56e65d8306ba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1052736"/>
            <a:ext cx="3774735" cy="358599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5536" y="917912"/>
            <a:ext cx="5328592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Book Antiqua" pitchFamily="18" charset="0"/>
              </a:rPr>
              <a:t>На берёзе возле дома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Book Antiqua" pitchFamily="18" charset="0"/>
              </a:rPr>
              <a:t>Кто-то тенькает знакомо.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Book Antiqua" pitchFamily="18" charset="0"/>
              </a:rPr>
              <a:t>У кормушки шум, веселье –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Book Antiqua" pitchFamily="18" charset="0"/>
              </a:rPr>
              <a:t>Там справляют новоселье.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Book Antiqua" pitchFamily="18" charset="0"/>
              </a:rPr>
              <a:t>Шустро зёрнышки клюёт,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Book Antiqua" pitchFamily="18" charset="0"/>
              </a:rPr>
              <a:t>Спать с утра нам не даёт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Book Antiqua" pitchFamily="18" charset="0"/>
              </a:rPr>
              <a:t>Голосистая певичка – </a:t>
            </a:r>
          </a:p>
          <a:p>
            <a:r>
              <a:rPr lang="ru-RU" sz="2800" b="1" dirty="0" err="1" smtClean="0">
                <a:solidFill>
                  <a:srgbClr val="002060"/>
                </a:solidFill>
                <a:latin typeface="Book Antiqua" pitchFamily="18" charset="0"/>
              </a:rPr>
              <a:t>Желтопузая</a:t>
            </a:r>
            <a:r>
              <a:rPr lang="ru-RU" sz="2800" b="1" dirty="0" smtClean="0">
                <a:solidFill>
                  <a:srgbClr val="002060"/>
                </a:solidFill>
                <a:latin typeface="Book Antiqua" pitchFamily="18" charset="0"/>
              </a:rPr>
              <a:t> синичка.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Book Antiqua" pitchFamily="18" charset="0"/>
              </a:rPr>
              <a:t>Т. Лаврова</a:t>
            </a:r>
            <a:r>
              <a:rPr lang="ru-RU" sz="2400" b="1" dirty="0" smtClean="0">
                <a:solidFill>
                  <a:srgbClr val="002060"/>
                </a:solidFill>
                <a:latin typeface="Book Antiqua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Book Antiqua" pitchFamily="18" charset="0"/>
              </a:rPr>
            </a:br>
            <a:endParaRPr lang="ru-RU" sz="2400" b="1" dirty="0" smtClean="0">
              <a:solidFill>
                <a:srgbClr val="002060"/>
              </a:solidFill>
              <a:latin typeface="Book Antiqua" pitchFamily="18" charset="0"/>
            </a:endParaRPr>
          </a:p>
          <a:p>
            <a:endParaRPr lang="ru-RU" sz="2400" b="1" dirty="0" smtClean="0">
              <a:solidFill>
                <a:srgbClr val="002060"/>
              </a:solidFill>
              <a:latin typeface="Book Antiqua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Book Antiqua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Book Antiqua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Book Antiqua" pitchFamily="18" charset="0"/>
              </a:rPr>
              <a:t>Источник: https://mamamozhetvse.ru/stixi-pro-sinichku-dlya-detej-21-luchshij.html</a:t>
            </a:r>
            <a:endParaRPr lang="ru-RU" sz="16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80</Words>
  <Application>Microsoft Office PowerPoint</Application>
  <PresentationFormat>Экран (4:3)</PresentationFormat>
  <Paragraphs>21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Book Antiqua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Надежда Зубова</dc:creator>
  <cp:lastModifiedBy>Admin</cp:lastModifiedBy>
  <cp:revision>16</cp:revision>
  <dcterms:created xsi:type="dcterms:W3CDTF">2019-11-17T15:06:31Z</dcterms:created>
  <dcterms:modified xsi:type="dcterms:W3CDTF">2020-01-18T07:23:04Z</dcterms:modified>
</cp:coreProperties>
</file>