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2508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D32353-176B-495B-8F7D-4A6B5766E7BB}" type="datetimeFigureOut">
              <a:rPr lang="ru-RU" smtClean="0"/>
              <a:pPr/>
              <a:t>23.01.2020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075280-F998-4DA1-B12D-9354134AE32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3163C-F53A-44E9-AF27-6C2A0A56CD8C}" type="datetimeFigureOut">
              <a:rPr lang="ru-RU" smtClean="0"/>
              <a:pPr/>
              <a:t>23.01.2020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2D8EB-0F78-4C1D-A3D1-EC41F2858C2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3163C-F53A-44E9-AF27-6C2A0A56CD8C}" type="datetimeFigureOut">
              <a:rPr lang="ru-RU" smtClean="0"/>
              <a:pPr/>
              <a:t>23.01.2020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2D8EB-0F78-4C1D-A3D1-EC41F2858C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3163C-F53A-44E9-AF27-6C2A0A56CD8C}" type="datetimeFigureOut">
              <a:rPr lang="ru-RU" smtClean="0"/>
              <a:pPr/>
              <a:t>23.01.2020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2D8EB-0F78-4C1D-A3D1-EC41F2858C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3163C-F53A-44E9-AF27-6C2A0A56CD8C}" type="datetimeFigureOut">
              <a:rPr lang="ru-RU" smtClean="0"/>
              <a:pPr/>
              <a:t>23.01.2020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2D8EB-0F78-4C1D-A3D1-EC41F2858C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3163C-F53A-44E9-AF27-6C2A0A56CD8C}" type="datetimeFigureOut">
              <a:rPr lang="ru-RU" smtClean="0"/>
              <a:pPr/>
              <a:t>23.01.2020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AC42D8EB-0F78-4C1D-A3D1-EC41F2858C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3163C-F53A-44E9-AF27-6C2A0A56CD8C}" type="datetimeFigureOut">
              <a:rPr lang="ru-RU" smtClean="0"/>
              <a:pPr/>
              <a:t>23.01.2020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2D8EB-0F78-4C1D-A3D1-EC41F2858C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3163C-F53A-44E9-AF27-6C2A0A56CD8C}" type="datetimeFigureOut">
              <a:rPr lang="ru-RU" smtClean="0"/>
              <a:pPr/>
              <a:t>23.01.2020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2D8EB-0F78-4C1D-A3D1-EC41F2858C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3163C-F53A-44E9-AF27-6C2A0A56CD8C}" type="datetimeFigureOut">
              <a:rPr lang="ru-RU" smtClean="0"/>
              <a:pPr/>
              <a:t>23.01.2020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2D8EB-0F78-4C1D-A3D1-EC41F2858C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3163C-F53A-44E9-AF27-6C2A0A56CD8C}" type="datetimeFigureOut">
              <a:rPr lang="ru-RU" smtClean="0"/>
              <a:pPr/>
              <a:t>23.01.2020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2D8EB-0F78-4C1D-A3D1-EC41F2858C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3163C-F53A-44E9-AF27-6C2A0A56CD8C}" type="datetimeFigureOut">
              <a:rPr lang="ru-RU" smtClean="0"/>
              <a:pPr/>
              <a:t>23.01.2020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2D8EB-0F78-4C1D-A3D1-EC41F2858C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3163C-F53A-44E9-AF27-6C2A0A56CD8C}" type="datetimeFigureOut">
              <a:rPr lang="ru-RU" smtClean="0"/>
              <a:pPr/>
              <a:t>23.01.2020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2D8EB-0F78-4C1D-A3D1-EC41F2858C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45F3163C-F53A-44E9-AF27-6C2A0A56CD8C}" type="datetimeFigureOut">
              <a:rPr lang="ru-RU" smtClean="0"/>
              <a:pPr/>
              <a:t>23.01.2020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C42D8EB-0F78-4C1D-A3D1-EC41F2858C2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images.yandex.ru/yandsearch?source=wiz&amp;fp=0&amp;img_url=http://0.tqn.com/d/cleveland/1/7/_/X/-/-/jonagold72dpil.jpg&amp;text=%D0%BA%D0%B0%D1%80%D1%82%D0%B8%D0%BD%D0%BA%D0%B8%20%D1%8F%D0%B1%D0%BB%D0%BE%D0%BA%D0%B0%20%D0%B4%D0%BB%D1%8F%20%D0%B4%D0%B5%D1%82%D0%B5%D0%B9&amp;noreask=1&amp;pos=23&amp;lr=67&amp;rpt=simage" TargetMode="External"/><Relationship Id="rId3" Type="http://schemas.openxmlformats.org/officeDocument/2006/relationships/hyperlink" Target="http://www.google.ru/url?sa=i&amp;rct=j&amp;q=&amp;esrc=s&amp;source=images&amp;cd=&amp;cad=rja&amp;uact=8&amp;docid=BYoL6HbWsW_I2M&amp;tbnid=VrIEyg4hkozP1M:&amp;ved=0CAUQjRw&amp;url=http://www.suwi.eu/publ/zdorove_i_krasota/zdorovoe_pitanie/15&amp;ei=mN83U7u8EeuX4wSvuYGoDQ&amp;bvm=bv.63808443,d.bGE&amp;psig=AFQjCNG8hcBHE4IJmsFWTJcA69MreSAA6g&amp;ust=1396257034064100" TargetMode="External"/><Relationship Id="rId7" Type="http://schemas.openxmlformats.org/officeDocument/2006/relationships/image" Target="../media/image4.jpeg"/><Relationship Id="rId2" Type="http://schemas.openxmlformats.org/officeDocument/2006/relationships/hyperlink" Target="http://www.google.ru/url?sa=i&amp;rct=j&amp;q=&amp;esrc=s&amp;source=images&amp;cd=&amp;cad=rja&amp;uact=8&amp;docid=7OxoDnekWZ6r2M&amp;tbnid=5LiXWkrKE1srcM:&amp;ved=0CAUQjRw&amp;url=http://poleznye-svoystva.ru/grusha-poleznye-svojstva.html&amp;ei=MN83U4SDCeil4AShuYDIBg&amp;bvm=bv.63808443,d.bGE&amp;psig=AFQjCNEiFuCuCLalP9JituChROyjDeNNNQ&amp;ust=1396256936161319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images.yandex.ru/yandsearch?text=%D0%BA%D0%B0%D1%80%D1%82%D0%B8%D0%BD%D0%BA%D0%B8%20%D0%B3%D1%80%D1%83%D1%88%D0%B0&amp;img_url=http://www.xrest.ru/images/collection/00031/662/original.jpg&amp;pos=7&amp;rpt=simage&amp;lr=67&amp;noreask=1&amp;source=wiz" TargetMode="External"/><Relationship Id="rId5" Type="http://schemas.openxmlformats.org/officeDocument/2006/relationships/image" Target="../media/image3.jpeg"/><Relationship Id="rId4" Type="http://schemas.openxmlformats.org/officeDocument/2006/relationships/hyperlink" Target="http://www.google.ru/url?sa=i&amp;rct=j&amp;q=&amp;esrc=s&amp;source=images&amp;cd=&amp;cad=rja&amp;uact=8&amp;docid=Lch29v6nU2739M&amp;tbnid=Tqi0Ctfg1tX6lM:&amp;ved=0CAUQjRw&amp;url=http://www.dragoart.com/tuts/7311/1/1/how-to-draw-a-tree-for-kids.htm&amp;ei=bOQ3U5rfBOaC4gSn4oH4Ag&amp;bvm=bv.63808443,d.bGE&amp;psig=AFQjCNHfq39I8D5X_RELg1OyWsCyTUPO9A&amp;ust=1396258178426736" TargetMode="External"/><Relationship Id="rId9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23554" name="Picture 2" descr="http://www.designcontest.ru/blog_ru/wp-content/uploads/2012/05/zastavk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36" name="AutoShape 12" descr="data:image/jpeg;base64,/9j/4AAQSkZJRgABAQAAAQABAAD/2wCEAAkGBhMSERQUExQUFBUWFhYVFhgYFhgTFhUXFxcXGBcbGRcXHCYeGBkkHRQXHy8gIycpLCwsFR4xNTAqNSYrLCkBCQoKDgwOGg8PGiwlHyQqLCwsKSwsKSksLCksLCwsLCwsLCksLCk0LC0pKSwpKSwsKSwsKSwsKSwsLCwsLCwpKf/AABEIAKAAoAMBIgACEQEDEQH/xAAcAAACAgMBAQAAAAAAAAAAAAAABQQGAQMHAgj/xAA8EAABAwIEAwYDBgQGAwAAAAABAAIRAyEEEjFBBVFhBhMiMnGBB5GhFEKxwdHhQ1Jy8FNic5Ky8SM0ov/EABsBAAIDAQEBAAAAAAAAAAAAAAAEAgMFAQYH/8QAJxEAAgIBBAEDBAMAAAAAAAAAAAECAxEEEiExIkFRYQUGEzIUgbH/2gAMAwEAAhEDEQA/AO4LKwsqKAEIQpACEIQAIQhACLtj2nbgMI/EObnILWsZOXO9xhomDAk6wbKvfDv4lHiVWsyoyjSLA1zWNe57y0yC6XNAcPTTcXTrtz2MZxLDik55puY8VKb4zBrwCPE22ZpDiCFyvgvCqlDiFM0gGYmkarAzRlVzW5jScRo17QYdfKcpg6KmdmySz6k1HKO7hZUXhvEGV6TKtMyyo0PaSCDBE3BuD0UpXEAQhCABCEIAEIQgAQhCAMLKwsriAEIQugCEIQAIQhAGFy/j1RjONMEgF1ShEn7xkWG5hdQXEO1eND+0FBog5MVh2+4yuJ+RSuojlJfJZB9jzhfxcwmGrVaFQODTicQS9viZSaXuMuk5iS7MYAtmXUKNYPa1zSC1wBBGhBuCvkntfic2PxjpnNisR9KrgI5wAFfvht8TH0Jpvl1FmXMzXKDbNTO19Wq3fjsilno74hReG8Sp16batJwex4lpH92PRSlaRBCEIAEIQgAQhCABCEIAEIQgARKFC4xxVmGovrVD4WCepOwHUrjeOTqWeA4rxelh2Z6rg0bcyeQG5XPOMfGPLIo0hA3cZJ9hYel1Q+1HaeriqpqVCY0YAbU29P1VaNSdYPLnKQsvk349GnRpY9y5Lxi/ixjnG1RrP6Wt9tZSKlxE/aqeKe0VKtOqKxDiWBzwZElul9wNtCkzD6+0JhRdMkc4E21SkrJ95NB6WuUcJDnB4TB43FYplNhacZQq1XUHEB9HFU3BzO4qmGva9zyQB1BA0FM4DSdRxD2VmupPayH03tLHSYN2mCIBm/NT+0PDc1OYBI0vsVEwfbOswNZiB9rotMtbVcTUZH+DX89I8tR0T9VqtgYVlbqnhl47O9sX8PrhwE0nmazAZlotmAjzgRB3Ahd6pVA4AgyCAQeYNwvmKjjQ9jXNJymSzPBcByOUASOgC6/8Ku1Pe0vs1TzUgO6J+/T5erbD0IU657XtZyxZ8kdBQhCZKQQhCABCEIAEIQgAQhCABcq+MfGznpYdps0d48C0uNmfKHH5LqVaqGtLnGA0Ek8gLlfN/azjBxFepWIIzumOQsGD2H1lUXy4wNaaOZ59hDiKszfQwF5YwDWwvN7LV3m1rdbrZ3lh8/lzSDNiC4JFF42F+msKfh6hjfnqPchKsPUMk3iRsJH7Jjh3zcgX09dNCl5rBqVx8RoILRYzEmbkjlqql2i4V3b8w8rriL5eiumEgAtiHamBJ9T6rxW4eKtPK5kEmIbYho0J6qmq78Us+hn6zS71uKtwSp/4mgnyvcNfKDcW5KycGxVSjUa9j4e2XMcLwTa4m42I3SHG8AfhaoJjK4Ftt+UwmOCwdSq9rKIzv+jerz/KNVp/kjJbkzDimuGfQvZXjJxWFpVnNyOcPENswMHLzbIt0TZK+zHC6eHwtKlTdma1vm/mJu50bSSTGyaJ+LykxZ9ghCFI4CEIQBpFZehUUJtRbWOVWS5xRKDlmVpa9ZqVw1pc4wACSeQGq7krcSm/FLtB3GGFEeatM9GNufmYHzXCMZVLj+ukeisXbXtG7E4h9TY2aCdGDQfmqlVq+nvqUpZLLyaunr2rB5eJO3SF7pMMx03ErRTkaGVKpwPTSDa6pkaMUbWsO5tOu6Y4QiYmBEA+qXMJBHhIOmv16qZQZlN4kGTN7baaJeZo1YxyOMFig0xqJALmyHaanp+iZYarMZcxaZ0DWyOupvzSXvS1zZuDOlr8pBumGGabZpBzb+Xp7BJWJNHbIrAxbhGOkPa10C0i4JizpuTG4TThPD2sMU6bW3afC7xNvvO1lApOcS0gucb3iXSLEDkfVTcJUIdUc4uucoAN/LOuxWfZOSWEzHtqWcotnAuN924yZY50RvIs53rzCudOoCAQZBuFy6njcrg5stJu4uu2Bv8A1FWjgfFe7OQ6EAkcp3A5dFo6D6j+Jquzp9fBmX0Z8kWxCwHSsr1CeRAEIQugJm1FvZUUFrrqQyoqhrDJjXKt/EXindYF4HmqEUx6au+ifMcuY/F3iU1KdIaMYXHq5/7D6qM3wdhDMkjl2LxGYnS/5qDUvy1jopGIbqbwAo1QRO0mUqa1cUlk2tba4nT39tlvJBmDpEiYhR2NO2Yx7f8AaknymSR7RrbRVSG4vJ7LwQDe4iZ8sf3qpdI+DQiIBk2IO/VQqIIExMa+g0hM6bJGabRFrxPNUT4GocIn06YYdC+Y2sIGo/RNKOBDqTakNg2DnyTM7BY4VhXEMaMrJOvmGY6RKt+G4C4sEjQDMfIATplBsSkpMjZYoryEDWlroaHnLfXMSHRoDqPwTNtHw5XXzuADdHTuCQfEVHp4IBlg+13aAuM+K02IOyn4bDO8ljDtT5idTI5xCy9Q8CtvkjazABzhkEQG5pE2GgBnzDkpOHxznbgcpEaGInZAozc0oEgkA3zbHqOq3mnUBk308NgDzv0WXKwSZZuDY3+GREXadQRylN1VMDVAuABEEQdItCtNN0gHmvZfQ9Y76dku4/4ZWohtllHtCEL0AuV5hUhgUemVJpqgfNrFxL4j4vPja17B2X/aAPxldtYuCdtjGNxAP+M/5Sq7eidX7lZqDmL9dwoToB9Z9lKed7ac9f0UZ1j/AH+PNUD0HyTsEL2N+epWarrmw5m/LQqNTdOk+kb9Vue3cnW5A19lXLsdrRtotMjLvqNh1TXCGwI8Mkbe2yV0pvlkaTzPpKYYVsybtAET+yVtL+Wyz8CLA9syS0yTNmjc9dI53XQMBxxpDg7K8kCGA685J2GoXLqFdzW5PKHC0iQ8852TrCYwAM+6G+F4kCJ5k3+SUcnB5RXfTGyPkWbE1muzNhoMlwgmxAsHOGt9lijhRJdcCAGktIyzeeolL6r5bkJDmNElpmY+4S46GUzw7S6HGsZa1s2j1MTFxZZGpszEVnFpEljyMrmmS4TcwHGIstnf6WgEkk6j/N7rw+jIggtvmFwYynYdbKW05gPFpqevKFiSa7F5GcIxrSGj7s9J5eqsnC3zTE7SOe6rdOsNCSbwOvQqwcHd4D/UV6L7dk1qGvdCWqXiMELEole6yZxzSnjHDRxHupNLitQHzJUHL01yoyNZLBR7Q1BrlPtC5Z2+bOMqv0zw/wCYv9Qrw16rXbXByKdTp3Z9dW/mFXZ0XVPEigOnl6idlHeLn8dfdT8RQABtfQ7qEGa3tpMfj0VHyPwMQSPp8lIF26RJ15rxRpZtByk81s+z7Dawj8ioSaHIywyRQ8QmL6ETqOnJTsNrF4Agxtv7qJTo7ETvz+qnYZuYCRFieUcpSkxtNYbJ1NuYENiImHSCCdEzw5D4aZzCIsIY4bx1G6XZMxA1GUEtbqeRTikKbmloY4QR5R4r8v1Wda8IJPpPoZ0Q2pSgZvORe87crjkE3ovlrQC4eCQBBkREG3T6qFSoZnFl23BEGwLbhNsJTgA3Pjcf5R6meSxNRYhK1rom0KcRMmNyRvrBWwUwBaY/s26rUyJ8Nzt/2trhvMcvRZUuxNg1kmTpYaRHRPuDg90CdyT7Tb8FXWiXZRzG5v6T1Vro08rQ0bCF7D7dpxusEdS+EjaiFhC9aJHJA5bZK1u1XpqqLzaHLGKoNqMLHaOHuDsR7oDl6B3UGWHPeI8Ocx7mOsQeeojWR0Sl9A6x+kbyul8Y4W2uzYPHlJ3/AMp6clT6mDM5XCC20HY9YSs3tY1CxNYYhosEnQ8un6rbRYSbxpYaARyU52AvsRNgPqvTcOZ0EGSM319FRKwchNLk0MZoDvyNvpup2FZcyZmNfDz1XrCYSwsdBbmZvfQhTqOCb8zJy7cgZStk10NK2KR6w2FmctjIALrhwOglNuGUTIFiII2mB90HVaMLhXeIEuBsbAOaL2IEz7pzhMKAIIBEyAASOc+nos2+zhkXaTsC17XWPhAAy7tMaE8zzTDCuiCQX2ueXz1/ZQMOYEaTY+Ikg68rD1UxlQgGOttY/ZYl3LF5NMmNqzeCOe1tVpxNcnwgEm8nQbLT3oi5k8p0nmeSZ8K4S6p4n2Zr1d6cgp6XRTvniKKLJqCyyXwHBT43aCzev7J7K8MaAIFgNByWJX0HSaeOnrUImTOTnLLNsrErUSskpvJHBTcVwJjiS3wH0sfZKcVwuowE5cw5tv8ATVWhoXsHdQaG8JlH7xYFfqrpWwNOp52tPWIPzCW1+ylJ3lc9n/0PqoOOTjT9CufaFB4jSbUgmzhbMNffmrDX7Hv+7UY71a5v6pdX7KYkaNafRw/OFVKGUVtSKxVYBZ/z2PvEL2zCNPl35QmGJ7O4kfwX+wDv+JKUVuCYppltKsD/AKbyPwSc9Nn9WTjbKPDJ1LDFu4nTlZSGMyka2OUbmN5Sj7TjmiDQc4f6dRv4AqRhuK1DZ+FriNcrHu/IFJWaa3vsu/kIe4ZhJnV0XOunIaphQG4iJtoIPr1SvA1nuNsPivfD1W/IlsBPsJwrEuEMw+Uc6rm0x/tbmcfos2zSXSeFEsVyS5Z7DZ2vHvy13Wqpj2d4GT3lQ6MpgPPUE6Aeqns7EPqf+zXc4H+HSHdM9ySXO+if8L4FRw7Yo02sHQXPqdSmKfpSXM3/AEQlqPY8cI4Q1jQXt8WoBOYN/IlOM61BqIW9TCNccRWBWT3PLNoeiV5KE1GRDBkrAKCVgFTA/9k=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57150" y="-914400"/>
            <a:ext cx="1905000" cy="19050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6640" name="AutoShape 16" descr="data:image/jpeg;base64,/9j/4AAQSkZJRgABAQAAAQABAAD/2wCEAAkGBxMSEhQTEhQSFRQQFBcSFRcWFBAUFxQXFBQXFxQWFRgYHCggGBwlHBQVITEhJSkrLi4uFx8zODMsNygtLysBCgoKDg0OGhAQGywcHCQsLCwsLDQsLCwsLiwsLCwtLCwsLCwsLCwrLCwsLCwsLCwsLCwsLCwsLCwsLCwsLCw3LP/AABEIAOYA2wMBIgACEQEDEQH/xAAcAAEAAgMBAQEAAAAAAAAAAAAAAQUDBAYHAgj/xABDEAACAQMBBQQHBAgDCQEAAAAAAQIDBBEhBQYSMUETUWGBByJxkaGxwTJCUvAUI2JyktHh8TNjshYkQ0RzgpOiwhX/xAAaAQEAAgMBAAAAAAAAAAAAAAAAAwQBAgUG/8QAKBEAAgICAgIABQUBAAAAAAAAAAECAwQREiEFMRMiMkFRFEJhgZFx/9oADAMBAAIRAxEAPwD27tEO0RiABl7RDtEYgAZe0Q7RGIAGXtEO0RiABl7RDtEYgAZe0Q7RGIAGXtEO0RiABl7RDtEYgAZe0Q7RGIAGXtEO0RiABl7RDtEYgAZe0Q7RGIAGXtEO0RiABl7RDtEYgAAAAAAAAAAAAAAAAACsv9vW9FZlUi9cNQlGbWevCnnHsMNpewWYOcud9bSDh60pRnlNxjLMMYxxRaTw9dVnkWtlti3rNRpVqc5OPGlGSb4ctZx7Vr3dTCnF9Jg3gAbAAAAAAAAAAAAAAAAAAAAkAEAkAEAkAEAkAEHxcVVCLk84jq8Y+pkOV3orOUlBxcUtU3J6+KinjzepFdb8OOwVm294qtRtUpTpwxyzHL8cpZXsycrW+ZfSs49c/I0q9pHufvOPK1ye2aM564K2dWUZKUG4yi8xabTTXVNHQXdkuaeH7ykvLScdcZXhqbxmiSt6Z3vo531nWqO1up8VSeZ0pvC4nzlTeNM82vBNdEejH5knWlSmpwbjOnJTi+5xeU/gj9JbLvFWo0qy0VanCqvDjipY+J0cezktMltglpo2QSCyQkAkAEAkAEAkAEAkAEAkAAEgAgEgAgEgAgEgAgw1rOnPPFGL4ub5N+a1M5qXu06NH/Fq04fvSSfu5mGk12ZSb6RXXu70Xl0208aR6Z8W9TmtpbKq03hxb0zmKlJL2vBdXO/1hD/i8X7sZfXBpT9JFk01ipJNYekMNPmvtFO3Gql2npkv6a1/tZytdFfcLJ11TeTZlXGaMljRYUI8/CMlkmwpbLeHLtZv/Mbx7oPBUeK9/UjV41q/azjNn7vyvKipQhn8UsaQj1bf06noW2rhbNoQ4r2UIQiqdKDoW85yUFiMY4SzhJav3n1fb42VpSl2cHiC0jCEYJvoufV9Tzmwu6dxcO62m51HP1oUo4xCP3VhtYWOnnzZZriq1pPbf+Imqx5vqSeiLrf3aNWX6mvKnTznilSt84z1ahg9X3N3gjfW/aJxcoSdKpw54XKKT4op6pNNPHTJzq3g2TOKjK3WO6VOnL/6yWuw9u7MoxcLd06EZS4nFU3BOTSTbwsZwl7iet6fctm9tMtdQa/o6oGK2u6dRZpzhNfsyT+RmLBSa17IBIAIBIAIBIAIBIAAJABAJABAJABBWbd27RtIcdWWr+zBazm/2V9Xoa+9m8cLKjxy9actKcM/afe+6K6s8S2ntmpXqSq1ZOU5dX0XRRXRLuIbbePS9lvGxXb2/R1m2d8bm4bUZq3p90H67X7U+fuwc/2ljF5rSq1ZdfWkUNa4bNSayVHY37O1ThpLro63/wDY2WuVpn25f1NW42pYS+zbqPsyvqc7Tt2zMrJjk2Wf08V93/pbWzt5PRuJ0VjsVTXqVoebaOHVs0bFGU48pNebRpLj90SfpXL6ZaOh2tu9VdSPHKl2UHl/rMuT9iXIrq1hFzbnVWr1wabqzlzlJ+bH6K3z6mOSXpGI4Li9uXZ0djYbOS/WTnJ/vY+R83tls3H6uc4vwmzmatq0a1Slr0XyRn4i/Bl4r+02Wc6kqMuKhXmscnlp+9HX7t+kytTahdx7WH44444+LX3vmeaTiz4c2uTN4zkvTK9+GprUuz9R7Ov6VenGrRmpwlya+Kfc/BmyfnLdHe+tY1VKPrQk12kM6TX0kujP0DsfalO5owrUZcUJrPin1jJdGmXK7OS/k8/k40qX/BuAkEpVIBIAIBIAAAAAAABgvbqNKnOpN4jTi5N+BnPNPS/t3hjG2i+eJz1/hj9fcYk9Imx6XbYoI4Levb87uvOrLOM8MV0jHovzz1KTibMDmfabZzpvs9fTjKEUkZFqbFOjnGM+PtPmlT/sWdlQy0RbLSr0je2Xsni6Fwthaci92BZrCOmhs9NFmENo4WTk8ZnmFzsnBV17XHQ9L2xs/HTTU4++t8Mr3dHQwrua2VFnaZZfW+ycrkfOy7bLO1sbJcIqXI1zchwZ5/tDZuOhQ3NsekbZs0k8LvfvONvqPMgm+MtEmLZzicvXpmpUiW9zArq0CxBlqUDTaxrp1WPLn8fgdx6Lt6Xa1uym/wBTWeJL8L6TX18DipRJoT4ZJrTH8yVPi9oo5GOrIOLP1WmSct6O9sfpFrGMnmdHEX4x+6/p5HUl9Pa2eSsg4ScX9gADJoAAAAAAAAARNpJt8ksv2LmfnLfTaTr3NSb+9Jtezovcke871XPZ2leXXgcV/wBzUfqfnC/lmb9pHZ6O94SrcpT/AKMEIPGenL8+42KcDHTibVKLfj/Q502eojE2LeHIubGnqiut4rQubOJEYs9HX7Gq4SOutJ6HFbKlyOqsqmiLdcjzGbX3sy7Vp5izhto0tWd9dS9U4/aNPVkOUb+Ok10aey6ep2Noswx3rHVfI5eyhhnSWs9DSiWjfO+Zlftx8zhr/qdptmfM4u+fMgufzlzAjqJR3SK6pHr4lpcor6iJq2dbj0aU4Zft11f1ZhcTccT4VLPm8EuyGUD0H0VbQdOuoPlNcD+nxSPYsH583RquFSLXRp+5n6ChLKT70n7y7RLcTyflauNu/wAkgAnOWAAASAABgYAAOa9Ic8WU/GUV8c/Q/Pt19t+0/QXpDhmyn4Ti/mvqfn68jibI7PTPS+E+h/8AT7pdPA26dP6eeeprUUbtKJy7PZ6aHo3LWJc2seRV28ORb2kSPZDaXmz2dFZTwjnLIu7eZsp6OHkx2yxuKvqlFdLLLGrI0KxpZPkQ0R4mKhHBaUZ6FZTNqM9DWD0SWrZpbWqczk7yXM6Pak+ZzF0yOfbOjiR0ituDSlE3axrTXmSwZ00jWlEjh8DM4kxRLsimix2BT9ZHvWyZZoUn304f6UeIbEp6o9u2RHFCl/04f6UXsV9HlvNe0beBgAtnCGBgAAAAAAAAqN7qHHaVl3RUv4ZJv4Jn522rDE37T9O3FJTjKL5Si4vzWD86b02jhUknzjJp+1PDNJne8JZqTiVtu1nl5a9xYUIlZbstrdHLuWmerg+jet4lvbRKy3iW1qivshuZaWpbUJFVbljRYbOTcjZqSNSqbEma1Q0bIYI+IMycZiR8znoYiyXWyu2lPmc7cyLnaEyjryM67Onjx0jTqmvI2Kj786r+3kYGSounx+fz7j7po+c+7uM1tz066G5DY+joNiUstHtVCHDGMfwxS9yweW7mWfHWprplN+yOv0PVTo40dR2eP8tPdiiAAWTkgAAE4GAABgYAAGDyH0qbJ4azmlpVXH58pfHXzPXjnt+NldvbSwvWpeuvFfeXu18jEl0W8K74Vyl9j89UdMru1fL2fUtrVlff27hNrxNmymUL4HuoPa2X9oW1sintGXNqc59MjuLGijdps1KSNiLMNnMn2bDkYZn02Y5MjbI0tHxI1609DLUZpXM9DaJPBbZWX0yorG/dyK+qTJHVqWka0mYpL+nkZahgng3SJWx8zc2fTy0asEtNM+fXBe7DtXJrC1b+fREkVsp3z4x2eh+j+xwpVWunAvPDl9DssGpsqzVGlCmvurXxk9X8TbOpCPGKR4fIt+LY5DAwAbkAwMAAAEgAgEgAgNEgA8P9ImwXQrS4V6rfFH2Pl7uXkcfaVMaePyP0BvlsVXNB4WZ08yj4rrH89x4LtC0dOphrr10ILInsfEZStr4v2i5sahe2kjl7Cry1Ogs6hyLo6Z0bUXtFmfJqW0jZbITmyXZ9ZPlnzxBSImzTRjrSKy6mb9zIqLmRJWWaI7NC5Zozf5/PkbVZmrURbSOnHpGGa8s/Tma8uXPkZqkvzoYHr08fA2SNZMz2tPil4Z8demh6d6P9kZl2jXq0+XjJrT3LX3HE7u7OdScYxWXJ4Xme27KsY0KUacfurV97fNluivb2ed8vlcY8F7ZtYBILp5ogEgAgEgAAkAEAkAEAkAEHm3pF3VzmtTWkn6yX3W+vsZ6UfFWmpJppNNYafVGGtosY2RKixTifmyjFweHnmXllVOl313RdJupTWab/APXwf8zkqMXFnMyYHs8fKhkQ5ROksqpY8Rz9pVLihUyun55HPIrod7PtyRHGfM5/AwSqEUiPjsXkyprM27ipk05ImrWizUtI1KiNeojdlA160SwmWeZX1vDp4I+7Sg6ksvX8/wBzIqHE8Y+Heehbjbq8WK1VeotYrH22vp8yxXByekU8vLjTDky63F2B2UFVmvWkvVXdF9fa/l7TrQkSdGMVFaR4y62Vs3OX3IBINiIgEgAgEgAAAAAAAAAAAENgHzVpqSaaTT0afJo4Defc1xzUopuPNx5uP80d1VrSXKGfMqL/AGlcR+zSIrFGS0y1jW2VS5QZ5Y6LibVtc4NreC7uHJy/RcvrjKz/AFOXq3tznS0qr+FnKniz38vZ6GHka5R+fo6ipV0K65u0ubK6NS8msKhJfvP+SNG63Yvq32m4ruimvi9TEcSTffRiWfVD6ey3hXUuTNpQOeo7Bv6HKPaJdGmn71/IywvL1PDtKvlqjZ4s167Mx8lW130XUqZrzo5eF10XXL7j5oTu5f8ALVF7UzodhUrim+JUHxfiay17O7yMwonvvoT8hCK+XtltupuU9KtwsLmqb5v9/uXhzPQYxSWEsJaJHOWN9c6Zpst6NxUfOB0qlGK0jz+TZZbLlNm6D4jJ9Vg+yYqAAAAAAAAAAEgAgEgAgEgAgEgAgho+gAYpUYvmkY3ZU/wr3GyDGkZ5M1v0KH4UT+hw7kbAHFGeT/Jr/ocO5Eq1h+FGcDijHJmJW8e5H0qa7j7A0htkYBIMmCASACASad/tSjR/xZqOVKWuX6sccUtOUVxRy+XrLvANsFXHeO2b4VVzJ9FGo3pwZ04f82l/5IfiWfm23kt6kqijJqNGLnOpJcMEowhOWr7o1ab1XKSALYFXPeO1Tw6qUljMXGpxLKk1mOMrKhNrv4JY+y8WqYAAAAAAAAAAAAAAAAAAAAAAAAAAAAAAAAAAKjbWwoXX25VEuzqUZRi48M4VuHjU4yTjJ+osNp4y8AAFfLc6n9qNavGajKKnF0uL140oylrDh4v92oSTxo6aaWrz8T3KpuTlGvcw4nOTUJU0m59gnpwYwo21OKjyS4ljUAA+v9jKXHOp21w5VNXxTjPGO14eHii8cPb18Ll+temFHh6eK0AAP//Z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57150" y="-1820863"/>
            <a:ext cx="3609975" cy="38004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6642" name="AutoShape 18" descr="data:image/jpeg;base64,/9j/4AAQSkZJRgABAQAAAQABAAD/2wCEAAkGBxMSEhQTEhQSFRQQFBcSFRcWFBAUFxQXFBQXFxQWFRgYHCggGBwlHBQVITEhJSkrLi4uFx8zODMsNygtLysBCgoKDg0OGhAQGywcHCQsLCwsLDQsLCwsLiwsLCwtLCwsLCwsLCwrLCwsLCwsLCwsLCwsLCwsLCwsLCwsLCw3LP/AABEIAOYA2wMBIgACEQEDEQH/xAAcAAEAAgMBAQEAAAAAAAAAAAAAAQUDBAYHAgj/xABDEAACAQMBBQQHBAgDCQEAAAAAAQIDBBEhBQYSMUETUWGBByJxkaGxwTJCUvAUI2JyktHh8TNjshYkQ0RzgpOiwhX/xAAaAQEAAgMBAAAAAAAAAAAAAAAAAwQBAgUG/8QAKBEAAgICAgIABQUBAAAAAAAAAAECAwQREiEFMRMiMkFRFEJhgZFx/9oADAMBAAIRAxEAPwD27tEO0RiABl7RDtEYgAZe0Q7RGIAGXtEO0RiABl7RDtEYgAZe0Q7RGIAGXtEO0RiABl7RDtEYgAZe0Q7RGIAGXtEO0RiABl7RDtEYgAZe0Q7RGIAGXtEO0RiABl7RDtEYgAAAAAAAAAAAAAAAAACsv9vW9FZlUi9cNQlGbWevCnnHsMNpewWYOcud9bSDh60pRnlNxjLMMYxxRaTw9dVnkWtlti3rNRpVqc5OPGlGSb4ctZx7Vr3dTCnF9Jg3gAbAAAAAAAAAAAAAAAAAAAAkAEAkAEAkAEAkAEHxcVVCLk84jq8Y+pkOV3orOUlBxcUtU3J6+KinjzepFdb8OOwVm294qtRtUpTpwxyzHL8cpZXsycrW+ZfSs49c/I0q9pHufvOPK1ye2aM564K2dWUZKUG4yi8xabTTXVNHQXdkuaeH7ykvLScdcZXhqbxmiSt6Z3vo531nWqO1up8VSeZ0pvC4nzlTeNM82vBNdEejH5knWlSmpwbjOnJTi+5xeU/gj9JbLvFWo0qy0VanCqvDjipY+J0cezktMltglpo2QSCyQkAkAEAkAEAkAEAkAEAkAAEgAgEgAgEgAgEgAgw1rOnPPFGL4ub5N+a1M5qXu06NH/Fq04fvSSfu5mGk12ZSb6RXXu70Xl0208aR6Z8W9TmtpbKq03hxb0zmKlJL2vBdXO/1hD/i8X7sZfXBpT9JFk01ipJNYekMNPmvtFO3Gql2npkv6a1/tZytdFfcLJ11TeTZlXGaMljRYUI8/CMlkmwpbLeHLtZv/Mbx7oPBUeK9/UjV41q/azjNn7vyvKipQhn8UsaQj1bf06noW2rhbNoQ4r2UIQiqdKDoW85yUFiMY4SzhJav3n1fb42VpSl2cHiC0jCEYJvoufV9Tzmwu6dxcO62m51HP1oUo4xCP3VhtYWOnnzZZriq1pPbf+Imqx5vqSeiLrf3aNWX6mvKnTznilSt84z1ahg9X3N3gjfW/aJxcoSdKpw54XKKT4op6pNNPHTJzq3g2TOKjK3WO6VOnL/6yWuw9u7MoxcLd06EZS4nFU3BOTSTbwsZwl7iet6fctm9tMtdQa/o6oGK2u6dRZpzhNfsyT+RmLBSa17IBIAIBIAIBIAIBIAAJABAJABAJABBWbd27RtIcdWWr+zBazm/2V9Xoa+9m8cLKjxy9actKcM/afe+6K6s8S2ntmpXqSq1ZOU5dX0XRRXRLuIbbePS9lvGxXb2/R1m2d8bm4bUZq3p90H67X7U+fuwc/2ljF5rSq1ZdfWkUNa4bNSayVHY37O1ThpLro63/wDY2WuVpn25f1NW42pYS+zbqPsyvqc7Tt2zMrJjk2Wf08V93/pbWzt5PRuJ0VjsVTXqVoebaOHVs0bFGU48pNebRpLj90SfpXL6ZaOh2tu9VdSPHKl2UHl/rMuT9iXIrq1hFzbnVWr1wabqzlzlJ+bH6K3z6mOSXpGI4Li9uXZ0djYbOS/WTnJ/vY+R83tls3H6uc4vwmzmatq0a1Slr0XyRn4i/Bl4r+02Wc6kqMuKhXmscnlp+9HX7t+kytTahdx7WH44444+LX3vmeaTiz4c2uTN4zkvTK9+GprUuz9R7Ov6VenGrRmpwlya+Kfc/BmyfnLdHe+tY1VKPrQk12kM6TX0kujP0DsfalO5owrUZcUJrPin1jJdGmXK7OS/k8/k40qX/BuAkEpVIBIAIBIAAAAAAABgvbqNKnOpN4jTi5N+BnPNPS/t3hjG2i+eJz1/hj9fcYk9Imx6XbYoI4Levb87uvOrLOM8MV0jHovzz1KTibMDmfabZzpvs9fTjKEUkZFqbFOjnGM+PtPmlT/sWdlQy0RbLSr0je2Xsni6Fwthaci92BZrCOmhs9NFmENo4WTk8ZnmFzsnBV17XHQ9L2xs/HTTU4++t8Mr3dHQwrua2VFnaZZfW+ycrkfOy7bLO1sbJcIqXI1zchwZ5/tDZuOhQ3NsekbZs0k8LvfvONvqPMgm+MtEmLZzicvXpmpUiW9zArq0CxBlqUDTaxrp1WPLn8fgdx6Lt6Xa1uym/wBTWeJL8L6TX18DipRJoT4ZJrTH8yVPi9oo5GOrIOLP1WmSct6O9sfpFrGMnmdHEX4x+6/p5HUl9Pa2eSsg4ScX9gADJoAAAAAAAAARNpJt8ksv2LmfnLfTaTr3NSb+9Jtezovcke871XPZ2leXXgcV/wBzUfqfnC/lmb9pHZ6O94SrcpT/AKMEIPGenL8+42KcDHTibVKLfj/Q502eojE2LeHIubGnqiut4rQubOJEYs9HX7Gq4SOutJ6HFbKlyOqsqmiLdcjzGbX3sy7Vp5izhto0tWd9dS9U4/aNPVkOUb+Ok10aey6ep2Noswx3rHVfI5eyhhnSWs9DSiWjfO+Zlftx8zhr/qdptmfM4u+fMgufzlzAjqJR3SK6pHr4lpcor6iJq2dbj0aU4Zft11f1ZhcTccT4VLPm8EuyGUD0H0VbQdOuoPlNcD+nxSPYsH583RquFSLXRp+5n6ChLKT70n7y7RLcTyflauNu/wAkgAnOWAAASAABgYAAOa9Ic8WU/GUV8c/Q/Pt19t+0/QXpDhmyn4Ti/mvqfn68jibI7PTPS+E+h/8AT7pdPA26dP6eeeprUUbtKJy7PZ6aHo3LWJc2seRV28ORb2kSPZDaXmz2dFZTwjnLIu7eZsp6OHkx2yxuKvqlFdLLLGrI0KxpZPkQ0R4mKhHBaUZ6FZTNqM9DWD0SWrZpbWqczk7yXM6Pak+ZzF0yOfbOjiR0ituDSlE3axrTXmSwZ00jWlEjh8DM4kxRLsimix2BT9ZHvWyZZoUn304f6UeIbEp6o9u2RHFCl/04f6UXsV9HlvNe0beBgAtnCGBgAAAAAAAAqN7qHHaVl3RUv4ZJv4Jn522rDE37T9O3FJTjKL5Si4vzWD86b02jhUknzjJp+1PDNJne8JZqTiVtu1nl5a9xYUIlZbstrdHLuWmerg+jet4lvbRKy3iW1qivshuZaWpbUJFVbljRYbOTcjZqSNSqbEma1Q0bIYI+IMycZiR8znoYiyXWyu2lPmc7cyLnaEyjryM67Onjx0jTqmvI2Kj786r+3kYGSounx+fz7j7po+c+7uM1tz066G5DY+joNiUstHtVCHDGMfwxS9yweW7mWfHWprplN+yOv0PVTo40dR2eP8tPdiiAAWTkgAAE4GAABgYAAGDyH0qbJ4azmlpVXH58pfHXzPXjnt+NldvbSwvWpeuvFfeXu18jEl0W8K74Vyl9j89UdMru1fL2fUtrVlff27hNrxNmymUL4HuoPa2X9oW1sintGXNqc59MjuLGijdps1KSNiLMNnMn2bDkYZn02Y5MjbI0tHxI1609DLUZpXM9DaJPBbZWX0yorG/dyK+qTJHVqWka0mYpL+nkZahgng3SJWx8zc2fTy0asEtNM+fXBe7DtXJrC1b+fREkVsp3z4x2eh+j+xwpVWunAvPDl9DssGpsqzVGlCmvurXxk9X8TbOpCPGKR4fIt+LY5DAwAbkAwMAAAEgAgEgAgNEgA8P9ImwXQrS4V6rfFH2Pl7uXkcfaVMaePyP0BvlsVXNB4WZ08yj4rrH89x4LtC0dOphrr10ILInsfEZStr4v2i5sahe2kjl7Cry1Ogs6hyLo6Z0bUXtFmfJqW0jZbITmyXZ9ZPlnzxBSImzTRjrSKy6mb9zIqLmRJWWaI7NC5Zozf5/PkbVZmrURbSOnHpGGa8s/Tma8uXPkZqkvzoYHr08fA2SNZMz2tPil4Z8demh6d6P9kZl2jXq0+XjJrT3LX3HE7u7OdScYxWXJ4Xme27KsY0KUacfurV97fNluivb2ed8vlcY8F7ZtYBILp5ogEgAgEgAAkAEAkAEAkAEHm3pF3VzmtTWkn6yX3W+vsZ6UfFWmpJppNNYafVGGtosY2RKixTifmyjFweHnmXllVOl313RdJupTWab/APXwf8zkqMXFnMyYHs8fKhkQ5ROksqpY8Rz9pVLihUyun55HPIrod7PtyRHGfM5/AwSqEUiPjsXkyprM27ipk05ImrWizUtI1KiNeojdlA160SwmWeZX1vDp4I+7Sg6ksvX8/wBzIqHE8Y+Heehbjbq8WK1VeotYrH22vp8yxXByekU8vLjTDky63F2B2UFVmvWkvVXdF9fa/l7TrQkSdGMVFaR4y62Vs3OX3IBINiIgEgAgEgAAAAAAAAAAAENgHzVpqSaaTT0afJo4Defc1xzUopuPNx5uP80d1VrSXKGfMqL/AGlcR+zSIrFGS0y1jW2VS5QZ5Y6LibVtc4NreC7uHJy/RcvrjKz/AFOXq3tznS0qr+FnKniz38vZ6GHka5R+fo6ipV0K65u0ubK6NS8msKhJfvP+SNG63Yvq32m4ruimvi9TEcSTffRiWfVD6ey3hXUuTNpQOeo7Bv6HKPaJdGmn71/IywvL1PDtKvlqjZ4s167Mx8lW130XUqZrzo5eF10XXL7j5oTu5f8ALVF7UzodhUrim+JUHxfiay17O7yMwonvvoT8hCK+XtltupuU9KtwsLmqb5v9/uXhzPQYxSWEsJaJHOWN9c6Zpst6NxUfOB0qlGK0jz+TZZbLlNm6D4jJ9Vg+yYqAAAAAAAAAAEgAgEgAgEgAgEgAgho+gAYpUYvmkY3ZU/wr3GyDGkZ5M1v0KH4UT+hw7kbAHFGeT/Jr/ocO5Eq1h+FGcDijHJmJW8e5H0qa7j7A0htkYBIMmCASACASad/tSjR/xZqOVKWuX6sccUtOUVxRy+XrLvANsFXHeO2b4VVzJ9FGo3pwZ04f82l/5IfiWfm23kt6kqijJqNGLnOpJcMEowhOWr7o1ab1XKSALYFXPeO1Tw6qUljMXGpxLKk1mOMrKhNrv4JY+y8WqYAAAAAAAAAAAAAAAAAAAAAAAAAAAAAAAAAAKjbWwoXX25VEuzqUZRi48M4VuHjU4yTjJ+osNp4y8AAFfLc6n9qNavGajKKnF0uL140oylrDh4v92oSTxo6aaWrz8T3KpuTlGvcw4nOTUJU0m59gnpwYwo21OKjyS4ljUAA+v9jKXHOp21w5VNXxTjPGO14eHii8cPb18Ll+temFHh6eK0AAP//Z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57150" y="-1820863"/>
            <a:ext cx="3609975" cy="38004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6656" name="Picture 32" descr="http://imgs.tuts.dragoart.com/how-to-draw-a-tree-for-kids_1_000000007311_5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90600" y="0"/>
            <a:ext cx="7162800" cy="6858000"/>
          </a:xfrm>
          <a:prstGeom prst="rect">
            <a:avLst/>
          </a:prstGeom>
          <a:noFill/>
          <a:ln>
            <a:solidFill>
              <a:schemeClr val="accent4">
                <a:lumMod val="50000"/>
              </a:schemeClr>
            </a:solidFill>
          </a:ln>
        </p:spPr>
      </p:pic>
      <p:pic>
        <p:nvPicPr>
          <p:cNvPr id="22" name="Picture 22" descr="http://images-7.moifoto.ru/big/1/432/4257301nzq.jpg?1372679926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00364" y="1214422"/>
            <a:ext cx="1500198" cy="1565424"/>
          </a:xfrm>
          <a:prstGeom prst="flowChartConnector">
            <a:avLst/>
          </a:prstGeom>
          <a:noFill/>
        </p:spPr>
      </p:pic>
      <p:pic>
        <p:nvPicPr>
          <p:cNvPr id="23" name="Picture 24" descr="http://im0-tub-ru.yandex.net/i?id=478858441-16-72&amp;n=21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214942" y="1285860"/>
            <a:ext cx="1285884" cy="1357322"/>
          </a:xfrm>
          <a:prstGeom prst="flowChartConnector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Другая 4">
      <a:dk1>
        <a:srgbClr val="36FF91"/>
      </a:dk1>
      <a:lt1>
        <a:srgbClr val="00B050"/>
      </a:lt1>
      <a:dk2>
        <a:srgbClr val="92D050"/>
      </a:dk2>
      <a:lt2>
        <a:srgbClr val="92D050"/>
      </a:lt2>
      <a:accent1>
        <a:srgbClr val="FFFF00"/>
      </a:accent1>
      <a:accent2>
        <a:srgbClr val="9CB084"/>
      </a:accent2>
      <a:accent3>
        <a:srgbClr val="92D050"/>
      </a:accent3>
      <a:accent4>
        <a:srgbClr val="00B050"/>
      </a:accent4>
      <a:accent5>
        <a:srgbClr val="00B050"/>
      </a:accent5>
      <a:accent6>
        <a:srgbClr val="FFFF00"/>
      </a:accent6>
      <a:hlink>
        <a:srgbClr val="00B050"/>
      </a:hlink>
      <a:folHlink>
        <a:srgbClr val="00B050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48</TotalTime>
  <Words>0</Words>
  <Application>Microsoft Office PowerPoint</Application>
  <PresentationFormat>Экран (4:3)</PresentationFormat>
  <Paragraphs>1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11" baseType="lpstr">
      <vt:lpstr>Arial</vt:lpstr>
      <vt:lpstr>Book Antiqua</vt:lpstr>
      <vt:lpstr>Calibri</vt:lpstr>
      <vt:lpstr>Lucida Sans</vt:lpstr>
      <vt:lpstr>Times New Roman</vt:lpstr>
      <vt:lpstr>Wingdings</vt:lpstr>
      <vt:lpstr>Wingdings 2</vt:lpstr>
      <vt:lpstr>Wingdings 3</vt:lpstr>
      <vt:lpstr>Апекс</vt:lpstr>
      <vt:lpstr>Презентация PowerPoint</vt:lpstr>
      <vt:lpstr>Презентация PowerPoint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 Windows</dc:creator>
  <cp:lastModifiedBy>User</cp:lastModifiedBy>
  <cp:revision>7</cp:revision>
  <dcterms:created xsi:type="dcterms:W3CDTF">2014-03-30T08:46:59Z</dcterms:created>
  <dcterms:modified xsi:type="dcterms:W3CDTF">2020-01-23T16:40:08Z</dcterms:modified>
</cp:coreProperties>
</file>