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0" y="1268760"/>
            <a:ext cx="2376264" cy="187220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2411760" y="1340768"/>
            <a:ext cx="2520280" cy="187220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4932040" y="1340768"/>
            <a:ext cx="2520280" cy="187220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1340768"/>
            <a:ext cx="16916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Сказка Лисичка со скалочкой - фото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Сказка Лисичка со скалочкой - фото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0912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Сказка Лисичка со скалочкой - фото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50912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Сказка Лисичка со скалочкой - фото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50912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82054E-6 L -0.73229 -0.461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47734E-6 L 0.24426 -0.4930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11841E-6 L 0.23628 -0.4512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51064E-7 L 0.26771 -0.46161 " pathEditMode="relative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1">
      <a:dk1>
        <a:sysClr val="windowText" lastClr="000000"/>
      </a:dk1>
      <a:lt1>
        <a:sysClr val="window" lastClr="FFFFFF"/>
      </a:lt1>
      <a:dk2>
        <a:srgbClr val="98B9D3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Зубова</dc:creator>
  <cp:lastModifiedBy>New1</cp:lastModifiedBy>
  <cp:revision>2</cp:revision>
  <dcterms:created xsi:type="dcterms:W3CDTF">2023-03-16T14:23:36Z</dcterms:created>
  <dcterms:modified xsi:type="dcterms:W3CDTF">2023-03-16T15:39:30Z</dcterms:modified>
</cp:coreProperties>
</file>