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право 1"/>
          <p:cNvSpPr/>
          <p:nvPr/>
        </p:nvSpPr>
        <p:spPr>
          <a:xfrm>
            <a:off x="0" y="1268760"/>
            <a:ext cx="2376264" cy="187220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носка со стрелкой вправо 3"/>
          <p:cNvSpPr/>
          <p:nvPr/>
        </p:nvSpPr>
        <p:spPr>
          <a:xfrm>
            <a:off x="2411760" y="1340768"/>
            <a:ext cx="2520280" cy="187220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4932040" y="1340768"/>
            <a:ext cx="2520280" cy="187220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452320" y="1340768"/>
            <a:ext cx="1691680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Сказка Лисичка со скалочкой - фото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437112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Сказка Лисичка со скалочкой - фото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509120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Сказка Лисичка со скалочкой - фото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4509120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Сказка Лисичка со скалочкой - фото 1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4509120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82054E-6 L -0.73229 -0.4616 " pathEditMode="relative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-4.47734E-6 L 0.24426 -0.49306 " pathEditMode="relative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11841E-6 L 0.23628 -0.4512 " pathEditMode="relative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51064E-7 L 0.26771 -0.46161 " pathEditMode="relative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21">
      <a:dk1>
        <a:sysClr val="windowText" lastClr="000000"/>
      </a:dk1>
      <a:lt1>
        <a:sysClr val="window" lastClr="FFFFFF"/>
      </a:lt1>
      <a:dk2>
        <a:srgbClr val="98B9D3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 Зубова</dc:creator>
  <cp:lastModifiedBy>New1</cp:lastModifiedBy>
  <cp:revision>2</cp:revision>
  <dcterms:created xsi:type="dcterms:W3CDTF">2023-03-16T14:23:36Z</dcterms:created>
  <dcterms:modified xsi:type="dcterms:W3CDTF">2023-03-16T15:39:30Z</dcterms:modified>
</cp:coreProperties>
</file>