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64" r:id="rId4"/>
    <p:sldId id="266" r:id="rId5"/>
    <p:sldId id="258" r:id="rId6"/>
    <p:sldId id="260" r:id="rId7"/>
    <p:sldId id="261" r:id="rId8"/>
    <p:sldId id="262" r:id="rId9"/>
    <p:sldId id="263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7;&#1072;&#1076;%20&#8470;1\Desktop\&#1056;&#1052;&#1054;\ce8e6287c767e45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2;&#1076;%20&#8470;1\Desktop\&#1056;&#1052;&#1054;\ce8e6287c767e45.mp3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7;&#1072;&#1076;%20&#8470;1\Desktop\&#1056;&#1052;&#1054;\1066.mp3" TargetMode="Externa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d.multiurok.ru/html/2021/11/28/s_61a393f5cd4fc/phpNygy05_kartoteka-igr_html_2f8cf1511c1a36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1124744"/>
            <a:ext cx="763284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Интеллектуальная игра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«Знатоки финансовой грамотности»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Подготовительная группа «Колосок»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Воспитатель: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Зубова Лариса Николаевна</a:t>
            </a:r>
          </a:p>
          <a:p>
            <a:pPr algn="r"/>
            <a:endParaRPr lang="ru-RU" sz="24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C00000"/>
                </a:solidFill>
                <a:latin typeface="Bookman Old Style" pitchFamily="18" charset="0"/>
              </a:rPr>
              <a:t>Каргасок</a:t>
            </a: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2023</a:t>
            </a:r>
            <a:endParaRPr lang="ru-RU" sz="24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/>
            <a:r>
              <a:rPr lang="ru-RU" sz="3200" b="1" dirty="0" smtClean="0">
                <a:latin typeface="Bookman Old Style" pitchFamily="18" charset="0"/>
              </a:rPr>
              <a:t> </a:t>
            </a:r>
            <a:endParaRPr lang="ru-RU" sz="3200" dirty="0" smtClean="0">
              <a:latin typeface="Bookman Old Style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6" name="ce8e6287c767e4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5536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d.multiurok.ru/html/2021/11/28/s_61a393f5cd4fc/phpNygy05_kartoteka-igr_html_2f8cf1511c1a36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2564904"/>
            <a:ext cx="50405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Bookman Old Style" pitchFamily="18" charset="0"/>
              </a:rPr>
              <a:t>Спасибо!</a:t>
            </a:r>
            <a:endParaRPr lang="ru-RU" sz="6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" name="ce8e6287c767e4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99592" y="5445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AutoShape 8" descr="https://top-fon.com/uploads/posts/2023-02/1675546562_top-fon-com-p-fon-dlya-prezentatsii-zelenii-fon-nezhnii-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s://kartinki.pics/uploads/posts/2021-01/1610210963_13-p-fon-buratino-23.jpg"/>
          <p:cNvPicPr>
            <a:picLocks noChangeAspect="1" noChangeArrowheads="1"/>
          </p:cNvPicPr>
          <p:nvPr/>
        </p:nvPicPr>
        <p:blipFill>
          <a:blip r:embed="rId2" cstate="print"/>
          <a:srcRect l="9603" r="15397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C:\Users\Сад №1\Desktop\РМО\товары\1676600132_catherineasquithgallery-com-p-fon-dlya-prezentatsii-zelenii-nezhnii-odno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8341" cy="6858000"/>
          </a:xfrm>
          <a:prstGeom prst="rect">
            <a:avLst/>
          </a:prstGeom>
          <a:noFill/>
        </p:spPr>
      </p:pic>
      <p:pic>
        <p:nvPicPr>
          <p:cNvPr id="1026" name="Picture 2" descr="https://fikiwiki.com/uploads/posts/2022-02/1644851264_28-fikiwiki-com-p-kartinki-geroi-neznaiki-s-imenami-2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60648"/>
            <a:ext cx="3987102" cy="63093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C:\Users\Сад №1\Desktop\РМО\презентация к занятию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трелка вправо 7"/>
          <p:cNvSpPr/>
          <p:nvPr/>
        </p:nvSpPr>
        <p:spPr>
          <a:xfrm rot="1334621">
            <a:off x="2914068" y="3606839"/>
            <a:ext cx="975475" cy="18253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9025717">
            <a:off x="5500779" y="3593312"/>
            <a:ext cx="1615124" cy="19005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catherineasquithgallery.com/uploads/posts/2021-02/1612728832_24-p-foto-fon-goluboi-nezhnii-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https://polinka.top/uploads/posts/2023-05/1683081344_polinka-top-p-kartinka-karlson-dlya-detei-iz-skazki-pint-6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67" r="16240" b="4989"/>
          <a:stretch>
            <a:fillRect/>
          </a:stretch>
        </p:blipFill>
        <p:spPr bwMode="auto">
          <a:xfrm>
            <a:off x="0" y="188640"/>
            <a:ext cx="8794048" cy="6372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eblinks.ru/wp-content/uploads/2021/09/36-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cdn.culture.ru/images/fbc2ab38-482a-5858-af55-67ad3ecffef2"/>
          <p:cNvPicPr>
            <a:picLocks noChangeAspect="1" noChangeArrowheads="1"/>
          </p:cNvPicPr>
          <p:nvPr/>
        </p:nvPicPr>
        <p:blipFill>
          <a:blip r:embed="rId3" cstate="print"/>
          <a:srcRect l="8006" r="7150"/>
          <a:stretch>
            <a:fillRect/>
          </a:stretch>
        </p:blipFill>
        <p:spPr bwMode="auto">
          <a:xfrm>
            <a:off x="395536" y="17240"/>
            <a:ext cx="8208912" cy="6840760"/>
          </a:xfrm>
          <a:prstGeom prst="rect">
            <a:avLst/>
          </a:prstGeom>
          <a:noFill/>
        </p:spPr>
      </p:pic>
      <p:pic>
        <p:nvPicPr>
          <p:cNvPr id="3" name="106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75856" y="5733256"/>
            <a:ext cx="520824" cy="520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9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g.setka.io/clients/c5EL_3DKwU6A0ILx0U_krud27uZC5e0m/post_images/cheburashka-2013_8-2023011721584570.jpg"/>
          <p:cNvPicPr>
            <a:picLocks noChangeAspect="1" noChangeArrowheads="1"/>
          </p:cNvPicPr>
          <p:nvPr/>
        </p:nvPicPr>
        <p:blipFill>
          <a:blip r:embed="rId2" cstate="print"/>
          <a:srcRect l="23706" t="25965" r="23726" b="397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7" descr="C:\Users\Сад №1\Desktop\РМО\товары\1676600132_catherineasquithgallery-com-p-fon-dlya-prezentatsii-zelenii-nezhnii-odno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8341" cy="6858000"/>
          </a:xfrm>
          <a:prstGeom prst="rect">
            <a:avLst/>
          </a:prstGeom>
          <a:noFill/>
        </p:spPr>
      </p:pic>
      <p:pic>
        <p:nvPicPr>
          <p:cNvPr id="20482" name="Picture 2" descr="https://fikiwiki.com/uploads/posts/2022-02/1645016891_34-fikiwiki-com-p-kartinki-iz-skazki-kot-v-sapogakh-3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88640"/>
            <a:ext cx="5948137" cy="6525506"/>
          </a:xfrm>
          <a:prstGeom prst="rect">
            <a:avLst/>
          </a:prstGeom>
          <a:noFill/>
        </p:spPr>
      </p:pic>
      <p:sp>
        <p:nvSpPr>
          <p:cNvPr id="20484" name="AutoShape 4" descr="https://top-fon.com/uploads/posts/2023-02/1675546570_top-fon-com-p-fon-dlya-prezentatsii-zelenii-fon-nezhni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https://top-fon.com/uploads/posts/2023-02/1675546570_top-fon-com-p-fon-dlya-prezentatsii-zelenii-fon-nezhni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21</Words>
  <Application>Microsoft Office PowerPoint</Application>
  <PresentationFormat>Экран (4:3)</PresentationFormat>
  <Paragraphs>11</Paragraphs>
  <Slides>10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 №1</dc:creator>
  <cp:lastModifiedBy>Сад №1</cp:lastModifiedBy>
  <cp:revision>26</cp:revision>
  <dcterms:created xsi:type="dcterms:W3CDTF">2023-11-13T14:07:23Z</dcterms:created>
  <dcterms:modified xsi:type="dcterms:W3CDTF">2023-11-20T07:30:00Z</dcterms:modified>
</cp:coreProperties>
</file>