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4" r:id="rId4"/>
    <p:sldId id="266" r:id="rId5"/>
    <p:sldId id="258" r:id="rId6"/>
    <p:sldId id="260" r:id="rId7"/>
    <p:sldId id="261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2;&#1076;%20&#8470;1\Desktop\&#1056;&#1052;&#1054;\ce8e6287c767e45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2;&#1076;%20&#8470;1\Desktop\&#1056;&#1052;&#1054;\ce8e6287c767e45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2;&#1076;%20&#8470;1\Desktop\&#1056;&#1052;&#1054;\1066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d.multiurok.ru/html/2021/11/28/s_61a393f5cd4fc/phpNygy05_kartoteka-igr_html_2f8cf1511c1a36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763284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Интеллектуальная игра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«Знатоки финансовой грамотности»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Подготовительная группа «Колосок»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Воспитатель: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Зубова Лариса Николаевна</a:t>
            </a:r>
          </a:p>
          <a:p>
            <a:pPr algn="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Каргасок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2023</a:t>
            </a:r>
            <a:endParaRPr lang="ru-RU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 </a:t>
            </a:r>
            <a:endParaRPr lang="ru-RU" sz="3200" dirty="0" smtClean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ce8e6287c767e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21/11/28/s_61a393f5cd4fc/phpNygy05_kartoteka-igr_html_2f8cf1511c1a36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56490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Спасибо!</a:t>
            </a:r>
            <a:endParaRPr lang="ru-RU" sz="6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ce8e6287c767e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top-fon.com/uploads/posts/2023-02/1675546562_top-fon-com-p-fon-dlya-prezentatsii-zelenii-fon-nezhnii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kartinki.pics/uploads/posts/2021-01/1610210963_13-p-fon-buratino-23.jpg"/>
          <p:cNvPicPr>
            <a:picLocks noChangeAspect="1" noChangeArrowheads="1"/>
          </p:cNvPicPr>
          <p:nvPr/>
        </p:nvPicPr>
        <p:blipFill>
          <a:blip r:embed="rId2" cstate="print"/>
          <a:srcRect l="9603" r="1539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Сад №1\Desktop\РМО\товары\1676600132_catherineasquithgallery-com-p-fon-dlya-prezentatsii-zelenii-nezhnii-odn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1026" name="Picture 2" descr="https://fikiwiki.com/uploads/posts/2022-02/1644851264_28-fikiwiki-com-p-kartinki-geroi-neznaiki-s-imenami-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3987102" cy="630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Сад №1\Desktop\РМО\презентация к занят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334621">
            <a:off x="2914068" y="3606839"/>
            <a:ext cx="975475" cy="1825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025717">
            <a:off x="5500779" y="3593312"/>
            <a:ext cx="1615124" cy="1900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catherineasquithgallery.com/uploads/posts/2021-02/1612728832_24-p-foto-fon-goluboi-nezhnii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polinka.top/uploads/posts/2023-05/1683081344_polinka-top-p-kartinka-karlson-dlya-detei-iz-skazki-pint-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67" r="16240" b="4989"/>
          <a:stretch>
            <a:fillRect/>
          </a:stretch>
        </p:blipFill>
        <p:spPr bwMode="auto">
          <a:xfrm>
            <a:off x="0" y="188640"/>
            <a:ext cx="8794048" cy="637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eblinks.ru/wp-content/uploads/2021/09/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dn.culture.ru/images/fbc2ab38-482a-5858-af55-67ad3ecffef2"/>
          <p:cNvPicPr>
            <a:picLocks noChangeAspect="1" noChangeArrowheads="1"/>
          </p:cNvPicPr>
          <p:nvPr/>
        </p:nvPicPr>
        <p:blipFill>
          <a:blip r:embed="rId3" cstate="print"/>
          <a:srcRect l="8006" r="7150"/>
          <a:stretch>
            <a:fillRect/>
          </a:stretch>
        </p:blipFill>
        <p:spPr bwMode="auto">
          <a:xfrm>
            <a:off x="395536" y="17240"/>
            <a:ext cx="8208912" cy="6840760"/>
          </a:xfrm>
          <a:prstGeom prst="rect">
            <a:avLst/>
          </a:prstGeom>
          <a:noFill/>
        </p:spPr>
      </p:pic>
      <p:pic>
        <p:nvPicPr>
          <p:cNvPr id="3" name="10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5733256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.setka.io/clients/c5EL_3DKwU6A0ILx0U_krud27uZC5e0m/post_images/cheburashka-2013_8-2023011721584570.jpg"/>
          <p:cNvPicPr>
            <a:picLocks noChangeAspect="1" noChangeArrowheads="1"/>
          </p:cNvPicPr>
          <p:nvPr/>
        </p:nvPicPr>
        <p:blipFill>
          <a:blip r:embed="rId2" cstate="print"/>
          <a:srcRect l="23706" t="25965" r="23726" b="3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C:\Users\Сад №1\Desktop\РМО\товары\1676600132_catherineasquithgallery-com-p-fon-dlya-prezentatsii-zelenii-nezhnii-odn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20482" name="Picture 2" descr="https://fikiwiki.com/uploads/posts/2022-02/1645016891_34-fikiwiki-com-p-kartinki-iz-skazki-kot-v-sapogakh-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5948137" cy="6525506"/>
          </a:xfrm>
          <a:prstGeom prst="rect">
            <a:avLst/>
          </a:prstGeom>
          <a:noFill/>
        </p:spPr>
      </p:pic>
      <p:sp>
        <p:nvSpPr>
          <p:cNvPr id="20484" name="AutoShape 4" descr="https://top-fon.com/uploads/posts/2023-02/1675546570_top-fon-com-p-fon-dlya-prezentatsii-zelenii-fon-nezhn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top-fon.com/uploads/posts/2023-02/1675546570_top-fon-com-p-fon-dlya-prezentatsii-zelenii-fon-nezhn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</Words>
  <Application>Microsoft Office PowerPoint</Application>
  <PresentationFormat>Экран (4:3)</PresentationFormat>
  <Paragraphs>11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 №1</dc:creator>
  <cp:lastModifiedBy>Сад №1</cp:lastModifiedBy>
  <cp:revision>26</cp:revision>
  <dcterms:created xsi:type="dcterms:W3CDTF">2023-11-13T14:07:23Z</dcterms:created>
  <dcterms:modified xsi:type="dcterms:W3CDTF">2023-11-20T07:30:00Z</dcterms:modified>
</cp:coreProperties>
</file>