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8E5F1C-301F-4042-B0D1-D99DAD76536C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FD628-C403-446B-9AC9-B59945026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643866" cy="32147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игры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корреционно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развивающей работе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 детьми  старшего дошкольного возраста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6072206"/>
            <a:ext cx="6355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Педагог-психолог: Меньшикова Елена Анатольевна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«Домик, ёжик, замок»</a:t>
            </a:r>
            <a:endParaRPr lang="ru-RU" dirty="0"/>
          </a:p>
        </p:txBody>
      </p:sp>
      <p:pic>
        <p:nvPicPr>
          <p:cNvPr id="5" name="Содержимое 4" descr="P00924-1632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928670"/>
            <a:ext cx="2946794" cy="3929058"/>
          </a:xfrm>
        </p:spPr>
      </p:pic>
      <p:pic>
        <p:nvPicPr>
          <p:cNvPr id="7" name="Рисунок 6" descr="P00924-163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928670"/>
            <a:ext cx="2946817" cy="3929089"/>
          </a:xfrm>
          <a:prstGeom prst="rect">
            <a:avLst/>
          </a:prstGeom>
        </p:spPr>
      </p:pic>
      <p:pic>
        <p:nvPicPr>
          <p:cNvPr id="8" name="Рисунок 7" descr="P00924-1633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928670"/>
            <a:ext cx="294681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500306"/>
            <a:ext cx="5904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709160"/>
          </a:xfrm>
        </p:spPr>
        <p:txBody>
          <a:bodyPr>
            <a:normAutofit fontScale="92500"/>
          </a:bodyPr>
          <a:lstStyle/>
          <a:p>
            <a:pPr marL="0" indent="45085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Одним из универсальных методов является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наука о развитии умственных способностей через определенные двигательные упражнения.</a:t>
            </a:r>
          </a:p>
          <a:p>
            <a:pPr marL="0" indent="45085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Именно двигательные упражнения помогают создать новые нейронные связи и улучшить работу головного мозга, отвечающего за развитие психических процессов и интеллекта. </a:t>
            </a:r>
          </a:p>
          <a:p>
            <a:pPr marL="0" indent="45085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интеллекта напрямую зависит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полушарий головного мозга, их взаимодействия.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312" y="500042"/>
            <a:ext cx="4443386" cy="71438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данной методики улучшает:</a:t>
            </a: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внимание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речь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пространственные представления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мелкую и крупную моторику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связи с этим у детей происходит: 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утомляемости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работоспособности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способности к произвольному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овышению самооценки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семинара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педагогов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кинезиологическим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методом через организацию системы упражнений, движений и психологических приемов при подготовке детей к школе.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привлечь педагогов к результативному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образовательному процессу.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заинтересовать их в обучении приемам и методам работы с детьми.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643866" cy="4357718"/>
          </a:xfrm>
        </p:spPr>
        <p:txBody>
          <a:bodyPr>
            <a:normAutofit/>
          </a:bodyPr>
          <a:lstStyle/>
          <a:p>
            <a:pPr marL="0" indent="45085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относится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58775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 требованием к квалифицированному использованию специальных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комплексов является точное выполнение движений и приемов.</a:t>
            </a:r>
          </a:p>
          <a:p>
            <a:pPr marL="0" indent="358775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обязан сначала сам освоить все упражнения до уровня осознания субъективных признаков изменений, происходящих в системе организма. После этого обучать каждого ребенка, получив обратную информацию о специфике воздействия.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Растяжки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нормализуют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гипотонус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улучшают ритмику организма , развивают самоконтроль и произвольность</a:t>
            </a:r>
          </a:p>
          <a:p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Глазодвигательные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упражнения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позволяют расширить поле зрения, улучшить восприятие</a:t>
            </a:r>
          </a:p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Телесные движения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развивают межполушарное взаимодействие, снимают непроизвольные движения и мышечные зажимы.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включают в себя комплексы упражнений?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214950"/>
            <a:ext cx="7481776" cy="457200"/>
          </a:xfrm>
        </p:spPr>
        <p:txBody>
          <a:bodyPr/>
          <a:lstStyle/>
          <a:p>
            <a:pPr algn="ctr"/>
            <a:r>
              <a:rPr lang="ru-RU" dirty="0" smtClean="0"/>
              <a:t>Растяжка «Травинка на ветру»</a:t>
            </a:r>
            <a:endParaRPr lang="ru-RU" dirty="0"/>
          </a:p>
        </p:txBody>
      </p:sp>
      <p:pic>
        <p:nvPicPr>
          <p:cNvPr id="11" name="Рисунок 10" descr="P00928-17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85728"/>
            <a:ext cx="3429024" cy="4572032"/>
          </a:xfrm>
          <a:prstGeom prst="rect">
            <a:avLst/>
          </a:prstGeom>
        </p:spPr>
      </p:pic>
      <p:pic>
        <p:nvPicPr>
          <p:cNvPr id="12" name="Рисунок 11" descr="P00928-170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85728"/>
            <a:ext cx="3429024" cy="457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429264"/>
            <a:ext cx="7481776" cy="457200"/>
          </a:xfrm>
        </p:spPr>
        <p:txBody>
          <a:bodyPr/>
          <a:lstStyle/>
          <a:p>
            <a:pPr algn="ctr"/>
            <a:r>
              <a:rPr lang="ru-RU" dirty="0" smtClean="0"/>
              <a:t>Упражнение «Кулак, ребро, ладонь»</a:t>
            </a:r>
            <a:endParaRPr lang="ru-RU" dirty="0"/>
          </a:p>
        </p:txBody>
      </p:sp>
      <p:pic>
        <p:nvPicPr>
          <p:cNvPr id="6" name="Рисунок 5" descr="P00924-162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571480"/>
            <a:ext cx="3589742" cy="4786322"/>
          </a:xfrm>
          <a:prstGeom prst="rect">
            <a:avLst/>
          </a:prstGeom>
        </p:spPr>
      </p:pic>
      <p:pic>
        <p:nvPicPr>
          <p:cNvPr id="7" name="Рисунок 6" descr="P00924-162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571480"/>
            <a:ext cx="3571900" cy="476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«Змейка»</a:t>
            </a:r>
            <a:endParaRPr lang="ru-RU" dirty="0"/>
          </a:p>
        </p:txBody>
      </p:sp>
      <p:pic>
        <p:nvPicPr>
          <p:cNvPr id="5" name="Содержимое 4" descr="P00924-163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85728"/>
            <a:ext cx="3429000" cy="4572000"/>
          </a:xfrm>
        </p:spPr>
      </p:pic>
      <p:pic>
        <p:nvPicPr>
          <p:cNvPr id="6" name="Рисунок 5" descr="P00924-162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3429024" cy="457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156</TotalTime>
  <Words>270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Кинезиологические игры  в корреционно- развивающей работе  с детьми  старшего дошкольного возраста.</vt:lpstr>
      <vt:lpstr>Слайд 2</vt:lpstr>
      <vt:lpstr>Слайд 3</vt:lpstr>
      <vt:lpstr>Слайд 4</vt:lpstr>
      <vt:lpstr>Слайд 5</vt:lpstr>
      <vt:lpstr>Что включают в себя комплексы упражнений?</vt:lpstr>
      <vt:lpstr>Растяжка «Травинка на ветру»</vt:lpstr>
      <vt:lpstr>Упражнение «Кулак, ребро, ладонь»</vt:lpstr>
      <vt:lpstr>Упражнение «Змейка»</vt:lpstr>
      <vt:lpstr>Упражнение «Домик, ёжик, замок»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Кинезиологические игры  в корреционно- развивающей работе  с детьми  старшего дошкольного возраста.</dc:title>
  <dc:creator>USER</dc:creator>
  <cp:lastModifiedBy>USER</cp:lastModifiedBy>
  <cp:revision>27</cp:revision>
  <dcterms:created xsi:type="dcterms:W3CDTF">2020-09-23T15:19:19Z</dcterms:created>
  <dcterms:modified xsi:type="dcterms:W3CDTF">2020-09-28T13:32:36Z</dcterms:modified>
</cp:coreProperties>
</file>