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66" r:id="rId13"/>
    <p:sldId id="265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\Desktop\фото\WhatsApp Image 2024-05-28 at 05.32.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41193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\Desktop\фото\WhatsApp Image 2024-05-28 at 05.32.08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9" y="2339464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User\Desktop\фото\WhatsApp Image 2024-05-28 at 05.32.01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07" y="6951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User\Desktop\фото\WhatsApp Image 2024-05-28 at 05.32.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1193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User\Desktop\фото\WhatsApp Image 2024-05-28 at 05.32.0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9" y="6951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User\Desktop\фото\WhatsApp Image 2024-05-28 at 05.32.04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48" y="2332604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User\Desktop\фото\WhatsApp Image 2024-05-28 at 05.32.04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51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User\Desktop\фото\WhatsApp Image 2024-05-28 at 05.32.05 (1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32604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User\Desktop\фото\WhatsApp Image 2024-05-28 at 05.32.05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07" y="2332604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User\Desktop\фото\WhatsApp Image 2024-05-28 at 05.32.06 (1)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71" y="98165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6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\Desktop\фото\WhatsApp Image 2024-05-28 at 05.32.1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13501"/>
          <a:stretch/>
        </p:blipFill>
        <p:spPr bwMode="auto">
          <a:xfrm>
            <a:off x="4427984" y="3390437"/>
            <a:ext cx="4584176" cy="33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User\Desktop\фото\IMG-20240516-WA0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9" r="19642"/>
          <a:stretch/>
        </p:blipFill>
        <p:spPr bwMode="auto">
          <a:xfrm>
            <a:off x="961928" y="3597423"/>
            <a:ext cx="2259448" cy="30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User\Desktop\фото\IMG-20240516-WA00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 r="21960" b="10171"/>
          <a:stretch/>
        </p:blipFill>
        <p:spPr bwMode="auto">
          <a:xfrm>
            <a:off x="5755583" y="260648"/>
            <a:ext cx="2376264" cy="30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User\Desktop\фото\IMG-20240516-WA0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373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9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User\Downloads\WhatsApp Image 2024-05-28 at 07.13.0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65" y="17981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\Downloads\WhatsApp Image 2024-05-28 at 07.13.06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703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User\Downloads\WhatsApp Image 2024-05-28 at 07.13.0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60" y="353703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4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User\Desktop\фото\WhatsApp Image 2024-05-28 at 05.32.10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3429000"/>
            <a:ext cx="4334311" cy="32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\Desktop\фото\WhatsApp Image 2024-05-28 at 05.32.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6" y="34290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:\User\Desktop\фото\IMG-20240520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86025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:\User\Desktop\фото\IMG-20240520-WA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697"/>
            <a:ext cx="4203576" cy="31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0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:\User\Desktop\фото\IMG-20240520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844"/>
            <a:ext cx="4217948" cy="31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D:\User\Desktop\фото\IMG-20240520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2" y="146554"/>
            <a:ext cx="4217948" cy="31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D:\User\Desktop\фото\IMG-20240520-WA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" y="3460113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D:\User\Desktop\фото\WhatsApp Image 2024-05-24 at 13.54.38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0113"/>
            <a:ext cx="4361964" cy="32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9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User\Desktop\фото\WhatsApp Image 2024-05-24 at 13.52.07 (2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5"/>
          <a:stretch/>
        </p:blipFill>
        <p:spPr bwMode="auto">
          <a:xfrm>
            <a:off x="195529" y="420395"/>
            <a:ext cx="4485419" cy="25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\Desktop\фото\WhatsApp Image 2024-05-24 at 13.52.0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5"/>
          <a:stretch/>
        </p:blipFill>
        <p:spPr bwMode="auto">
          <a:xfrm>
            <a:off x="4882000" y="1484784"/>
            <a:ext cx="4114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User\Desktop\фото\WhatsApp Image 2024-05-24 at 13.52.0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b="29500"/>
          <a:stretch/>
        </p:blipFill>
        <p:spPr bwMode="auto">
          <a:xfrm>
            <a:off x="182372" y="3476286"/>
            <a:ext cx="44985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1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User\Desktop\фото\WhatsApp Image 2024-05-24 at 13.54.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4223936" cy="31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User\Desktop\фото\WhatsApp Image 2024-05-24 at 13.52.0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/>
          <a:stretch/>
        </p:blipFill>
        <p:spPr bwMode="auto">
          <a:xfrm>
            <a:off x="804349" y="188640"/>
            <a:ext cx="38383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User\Desktop\фото\WhatsApp Image 2024-05-24 at 13.52.07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r="12038"/>
          <a:stretch/>
        </p:blipFill>
        <p:spPr bwMode="auto">
          <a:xfrm>
            <a:off x="5155688" y="1340768"/>
            <a:ext cx="379948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User\Desktop\фото\WhatsApp Image 2024-05-28 at 05.32.0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D:\User\Desktop\фото\WhatsApp Image 2024-05-28 at 05.32.00 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6"/>
          <a:stretch/>
        </p:blipFill>
        <p:spPr bwMode="auto">
          <a:xfrm>
            <a:off x="1475656" y="3766170"/>
            <a:ext cx="6358718" cy="30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:\User\Desktop\фото\WhatsApp Image 2024-05-28 at 05.32.01 (2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5"/>
          <a:stretch/>
        </p:blipFill>
        <p:spPr bwMode="auto">
          <a:xfrm>
            <a:off x="5292080" y="247800"/>
            <a:ext cx="3240360" cy="33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3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\Desktop\фото\IMG-20240524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0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D:\User\Desktop\фото\IMG-20240516-WA00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2"/>
          <a:stretch/>
        </p:blipFill>
        <p:spPr bwMode="auto">
          <a:xfrm>
            <a:off x="194725" y="3356992"/>
            <a:ext cx="2700000" cy="29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D:\User\Desktop\фото\IMG-20240516-WA0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7" r="39532" b="23909"/>
          <a:stretch/>
        </p:blipFill>
        <p:spPr bwMode="auto">
          <a:xfrm>
            <a:off x="6156176" y="188863"/>
            <a:ext cx="27939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D:\User\Desktop\фото\IMG-20240516-WA0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07" y="3087757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D:\User\Desktop\фото\IMG-20240516-WA00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5"/>
          <a:stretch/>
        </p:blipFill>
        <p:spPr bwMode="auto">
          <a:xfrm>
            <a:off x="3203848" y="188863"/>
            <a:ext cx="2700000" cy="27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D:\User\Desktop\фото\IMG-20240516-WA00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2"/>
          <a:stretch/>
        </p:blipFill>
        <p:spPr bwMode="auto">
          <a:xfrm>
            <a:off x="179512" y="192809"/>
            <a:ext cx="2700000" cy="26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 descr="D:\User\Desktop\фото\IMG-20240516-WA00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2"/>
          <a:stretch/>
        </p:blipFill>
        <p:spPr bwMode="auto">
          <a:xfrm>
            <a:off x="3203848" y="3518532"/>
            <a:ext cx="2700000" cy="27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6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D:\User\Desktop\фото\IMG-20240516-WA00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 b="22092"/>
          <a:stretch/>
        </p:blipFill>
        <p:spPr bwMode="auto">
          <a:xfrm>
            <a:off x="323528" y="277687"/>
            <a:ext cx="2700000" cy="25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D:\User\Desktop\фото\IMG-20240516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64" y="3094646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\Desktop\фото\IMG-20240516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94646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D:\User\Desktop\фото\IMG-20240516-WA00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1"/>
          <a:stretch/>
        </p:blipFill>
        <p:spPr bwMode="auto">
          <a:xfrm>
            <a:off x="3347864" y="188639"/>
            <a:ext cx="2700000" cy="2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D:\User\Desktop\фото\IMG-20240516-WA00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6165" b="13990"/>
          <a:stretch/>
        </p:blipFill>
        <p:spPr bwMode="auto">
          <a:xfrm>
            <a:off x="6516216" y="188640"/>
            <a:ext cx="2220344" cy="28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2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D:\User\Desktop\фото\IMG-20240516-WA0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6" b="16979"/>
          <a:stretch/>
        </p:blipFill>
        <p:spPr bwMode="auto">
          <a:xfrm>
            <a:off x="539552" y="260648"/>
            <a:ext cx="339276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D:\User\Desktop\фото\IMG-20240516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\Desktop\фото\IMG-20240516-WA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0"/>
          <a:stretch/>
        </p:blipFill>
        <p:spPr bwMode="auto">
          <a:xfrm>
            <a:off x="2123728" y="3140968"/>
            <a:ext cx="313918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D:\User\Desktop\фото\IMG-20240516-WA00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0"/>
          <a:stretch/>
        </p:blipFill>
        <p:spPr bwMode="auto">
          <a:xfrm>
            <a:off x="6156176" y="3573016"/>
            <a:ext cx="2700000" cy="3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0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User\Desktop\фото\IMG-20240517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54" y="299926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User\Desktop\фото\IMG-20240517-WA0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4"/>
          <a:stretch/>
        </p:blipFill>
        <p:spPr bwMode="auto">
          <a:xfrm>
            <a:off x="5384676" y="382236"/>
            <a:ext cx="35836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User\Desktop\фото\IMG-20240517-WA00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5"/>
          <a:stretch/>
        </p:blipFill>
        <p:spPr bwMode="auto">
          <a:xfrm>
            <a:off x="179512" y="3716952"/>
            <a:ext cx="399198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User\Desktop\фото\IMG-20240517-WA00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5"/>
          <a:stretch/>
        </p:blipFill>
        <p:spPr bwMode="auto">
          <a:xfrm>
            <a:off x="179512" y="188640"/>
            <a:ext cx="4800000" cy="25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User\Desktop\фото\IMG-20240517-WA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"/>
          <a:stretch/>
        </p:blipFill>
        <p:spPr bwMode="auto">
          <a:xfrm>
            <a:off x="755576" y="188640"/>
            <a:ext cx="264117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\Desktop\фото\IMG-20240517-WA00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9348" r="10707" b="26786"/>
          <a:stretch/>
        </p:blipFill>
        <p:spPr bwMode="auto">
          <a:xfrm>
            <a:off x="4067944" y="3819890"/>
            <a:ext cx="499902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\Desktop\фото\IMG-20240517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6" y="363989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er\Desktop\фото\IMG-20240517-WA0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56" y="39989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9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User\Downloads\1614772623_152-p-nezhnie-detskie-foni-1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484" r="6898" b="-1484"/>
          <a:stretch/>
        </p:blipFill>
        <p:spPr bwMode="auto">
          <a:xfrm>
            <a:off x="-228238" y="-253070"/>
            <a:ext cx="9569669" cy="7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User\Desktop\фото\IMG-20240516-WA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8" y="3476507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User\Desktop\фото\IMG-20240516-WA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8864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User\Desktop\фото\IMG-20240516-WA0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D:\User\Desktop\фото\IMG-20240516-WA00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97" y="3476507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444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2024-04-09T23:21:15Z</dcterms:created>
  <dcterms:modified xsi:type="dcterms:W3CDTF">2024-05-28T00:30:12Z</dcterms:modified>
</cp:coreProperties>
</file>