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8" r:id="rId11"/>
    <p:sldId id="270" r:id="rId12"/>
    <p:sldId id="266" r:id="rId13"/>
    <p:sldId id="265" r:id="rId14"/>
    <p:sldId id="269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244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D:\User\Downloads\1614772623_152-p-nezhnie-detskie-foni-1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1484" r="6898" b="-1484"/>
          <a:stretch/>
        </p:blipFill>
        <p:spPr bwMode="auto">
          <a:xfrm>
            <a:off x="-228238" y="-253070"/>
            <a:ext cx="9569669" cy="722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User\Desktop\фото\WhatsApp Image 2024-05-28 at 05.32.06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641193"/>
            <a:ext cx="162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User\Desktop\фото\WhatsApp Image 2024-05-28 at 05.32.08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99" y="2339464"/>
            <a:ext cx="162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D:\User\Desktop\фото\WhatsApp Image 2024-05-28 at 05.32.01 (1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507" y="69510"/>
            <a:ext cx="162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D:\User\Desktop\фото\WhatsApp Image 2024-05-28 at 05.32.01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641193"/>
            <a:ext cx="162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:\User\Desktop\фото\WhatsApp Image 2024-05-28 at 05.32.02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99" y="69510"/>
            <a:ext cx="162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D:\User\Desktop\фото\WhatsApp Image 2024-05-28 at 05.32.04 (1)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248" y="2332604"/>
            <a:ext cx="162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:\User\Desktop\фото\WhatsApp Image 2024-05-28 at 05.32.04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9510"/>
            <a:ext cx="162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D:\User\Desktop\фото\WhatsApp Image 2024-05-28 at 05.32.05 (1)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32604"/>
            <a:ext cx="162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D:\User\Desktop\фото\WhatsApp Image 2024-05-28 at 05.32.05.jpe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507" y="2332604"/>
            <a:ext cx="162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D:\User\Desktop\фото\WhatsApp Image 2024-05-28 at 05.32.06 (1).jpe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371" y="98165"/>
            <a:ext cx="162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263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User\Downloads\1614772623_152-p-nezhnie-detskie-foni-1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1484" r="6898" b="-1484"/>
          <a:stretch/>
        </p:blipFill>
        <p:spPr bwMode="auto">
          <a:xfrm>
            <a:off x="-228238" y="-253070"/>
            <a:ext cx="9569669" cy="722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User\Desktop\фото\WhatsApp Image 2024-05-28 at 05.32.11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9" t="13501"/>
          <a:stretch/>
        </p:blipFill>
        <p:spPr bwMode="auto">
          <a:xfrm>
            <a:off x="4427984" y="3390437"/>
            <a:ext cx="4584176" cy="3394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User\Desktop\фото\IMG-20240516-WA005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9" r="19642"/>
          <a:stretch/>
        </p:blipFill>
        <p:spPr bwMode="auto">
          <a:xfrm>
            <a:off x="961928" y="3597423"/>
            <a:ext cx="2259448" cy="304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:\User\Desktop\фото\IMG-20240516-WA005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66" r="21960" b="10171"/>
          <a:stretch/>
        </p:blipFill>
        <p:spPr bwMode="auto">
          <a:xfrm>
            <a:off x="5755583" y="260648"/>
            <a:ext cx="2376264" cy="300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D:\User\Desktop\фото\IMG-20240516-WA006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1373"/>
            <a:ext cx="4464496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298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User\Downloads\1614772623_152-p-nezhnie-detskie-foni-1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1484" r="6898" b="-1484"/>
          <a:stretch/>
        </p:blipFill>
        <p:spPr bwMode="auto">
          <a:xfrm>
            <a:off x="-228238" y="-253070"/>
            <a:ext cx="9569669" cy="722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D:\User\Downloads\WhatsApp Image 2024-05-28 at 07.13.08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765" y="179810"/>
            <a:ext cx="432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User\Downloads\WhatsApp Image 2024-05-28 at 07.13.06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37032"/>
            <a:ext cx="432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User\Downloads\WhatsApp Image 2024-05-28 at 07.13.06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560" y="3537032"/>
            <a:ext cx="432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040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D:\User\Downloads\1614772623_152-p-nezhnie-detskie-foni-1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1484" r="6898" b="-1484"/>
          <a:stretch/>
        </p:blipFill>
        <p:spPr bwMode="auto">
          <a:xfrm>
            <a:off x="-228238" y="-253070"/>
            <a:ext cx="9569669" cy="722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D:\User\Desktop\фото\WhatsApp Image 2024-05-28 at 05.32.10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6" y="3429000"/>
            <a:ext cx="4334311" cy="325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User\Desktop\фото\WhatsApp Image 2024-05-28 at 05.32.1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66" y="3429000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D:\User\Desktop\фото\IMG-20240520-WA00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86025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 descr="D:\User\Desktop\фото\IMG-20240520-WA00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9697"/>
            <a:ext cx="4203576" cy="3152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702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D:\User\Downloads\1614772623_152-p-nezhnie-detskie-foni-1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1484" r="6898" b="-1484"/>
          <a:stretch/>
        </p:blipFill>
        <p:spPr bwMode="auto">
          <a:xfrm>
            <a:off x="-228238" y="-253070"/>
            <a:ext cx="9569669" cy="722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D:\User\Desktop\фото\IMG-20240520-WA0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8844"/>
            <a:ext cx="4217948" cy="316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9" name="Picture 15" descr="D:\User\Desktop\фото\IMG-20240520-WA00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42" y="146554"/>
            <a:ext cx="4217948" cy="316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D:\User\Desktop\фото\IMG-20240520-WA00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1" y="3460113"/>
            <a:ext cx="441649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1" name="Picture 17" descr="D:\User\Desktop\фото\WhatsApp Image 2024-05-24 at 13.54.38 (1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60113"/>
            <a:ext cx="4361964" cy="327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699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User\Downloads\1614772623_152-p-nezhnie-detskie-foni-1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1484" r="6898" b="-1484"/>
          <a:stretch/>
        </p:blipFill>
        <p:spPr bwMode="auto">
          <a:xfrm>
            <a:off x="-228238" y="-253070"/>
            <a:ext cx="9569669" cy="722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D:\User\Desktop\фото\WhatsApp Image 2024-05-24 at 13.52.07 (2)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25"/>
          <a:stretch/>
        </p:blipFill>
        <p:spPr bwMode="auto">
          <a:xfrm>
            <a:off x="195529" y="420395"/>
            <a:ext cx="4485419" cy="250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User\Desktop\фото\WhatsApp Image 2024-05-24 at 13.52.07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5"/>
          <a:stretch/>
        </p:blipFill>
        <p:spPr bwMode="auto">
          <a:xfrm>
            <a:off x="4882000" y="1484784"/>
            <a:ext cx="41148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D:\User\Desktop\фото\WhatsApp Image 2024-05-24 at 13.52.06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1" b="29500"/>
          <a:stretch/>
        </p:blipFill>
        <p:spPr bwMode="auto">
          <a:xfrm>
            <a:off x="182372" y="3476286"/>
            <a:ext cx="449857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217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User\Downloads\1614772623_152-p-nezhnie-detskie-foni-1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1484" r="6898" b="-1484"/>
          <a:stretch/>
        </p:blipFill>
        <p:spPr bwMode="auto">
          <a:xfrm>
            <a:off x="-228238" y="-253070"/>
            <a:ext cx="9569669" cy="722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:\User\Desktop\фото\WhatsApp Image 2024-05-24 at 13.54.36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01008"/>
            <a:ext cx="4223936" cy="316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D:\User\Desktop\фото\WhatsApp Image 2024-05-24 at 13.52.05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0"/>
          <a:stretch/>
        </p:blipFill>
        <p:spPr bwMode="auto">
          <a:xfrm>
            <a:off x="804349" y="188640"/>
            <a:ext cx="3838357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D:\User\Desktop\фото\WhatsApp Image 2024-05-24 at 13.52.07 (1)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5" r="12038"/>
          <a:stretch/>
        </p:blipFill>
        <p:spPr bwMode="auto">
          <a:xfrm>
            <a:off x="5155688" y="1340768"/>
            <a:ext cx="3799489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098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User\Downloads\1614772623_152-p-nezhnie-detskie-foni-1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1484" r="6898" b="-1484"/>
          <a:stretch/>
        </p:blipFill>
        <p:spPr bwMode="auto">
          <a:xfrm>
            <a:off x="-228238" y="-253070"/>
            <a:ext cx="9569669" cy="722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D:\User\Desktop\фото\WhatsApp Image 2024-05-28 at 05.32.07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464496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 descr="D:\User\Desktop\фото\WhatsApp Image 2024-05-28 at 05.32.00 (1)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36"/>
          <a:stretch/>
        </p:blipFill>
        <p:spPr bwMode="auto">
          <a:xfrm>
            <a:off x="1475656" y="3766170"/>
            <a:ext cx="6358718" cy="300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D:\User\Desktop\фото\WhatsApp Image 2024-05-28 at 05.32.01 (2)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05"/>
          <a:stretch/>
        </p:blipFill>
        <p:spPr bwMode="auto">
          <a:xfrm>
            <a:off x="5292080" y="247800"/>
            <a:ext cx="3240360" cy="337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635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User\Downloads\1614772623_152-p-nezhnie-detskie-foni-1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1484" r="6898" b="-1484"/>
          <a:stretch/>
        </p:blipFill>
        <p:spPr bwMode="auto">
          <a:xfrm>
            <a:off x="-228238" y="-253070"/>
            <a:ext cx="9569669" cy="722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User\Desktop\фото\IMG-20240524-WA0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000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305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2" descr="D:\User\Downloads\1614772623_152-p-nezhnie-detskie-foni-1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1484" r="6898" b="-1484"/>
          <a:stretch/>
        </p:blipFill>
        <p:spPr bwMode="auto">
          <a:xfrm>
            <a:off x="-228238" y="-253070"/>
            <a:ext cx="9569669" cy="722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9" name="Picture 27" descr="D:\User\Desktop\фото\IMG-20240516-WA00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2"/>
          <a:stretch/>
        </p:blipFill>
        <p:spPr bwMode="auto">
          <a:xfrm>
            <a:off x="194725" y="3356992"/>
            <a:ext cx="2700000" cy="295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 descr="D:\User\Desktop\фото\IMG-20240516-WA003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87" r="39532" b="23909"/>
          <a:stretch/>
        </p:blipFill>
        <p:spPr bwMode="auto">
          <a:xfrm>
            <a:off x="6156176" y="188863"/>
            <a:ext cx="279398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8" name="Picture 36" descr="D:\User\Desktop\фото\IMG-20240516-WA00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207" y="3087757"/>
            <a:ext cx="27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9" name="Picture 37" descr="D:\User\Desktop\фото\IMG-20240516-WA003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5"/>
          <a:stretch/>
        </p:blipFill>
        <p:spPr bwMode="auto">
          <a:xfrm>
            <a:off x="3203848" y="188863"/>
            <a:ext cx="2700000" cy="274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1" name="Picture 39" descr="D:\User\Desktop\фото\IMG-20240516-WA004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72"/>
          <a:stretch/>
        </p:blipFill>
        <p:spPr bwMode="auto">
          <a:xfrm>
            <a:off x="179512" y="192809"/>
            <a:ext cx="2700000" cy="263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1" name="Picture 49" descr="D:\User\Desktop\фото\IMG-20240516-WA0003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2"/>
          <a:stretch/>
        </p:blipFill>
        <p:spPr bwMode="auto">
          <a:xfrm>
            <a:off x="3203848" y="3518532"/>
            <a:ext cx="2700000" cy="2738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964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D:\User\Downloads\1614772623_152-p-nezhnie-detskie-foni-1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1484" r="6898" b="-1484"/>
          <a:stretch/>
        </p:blipFill>
        <p:spPr bwMode="auto">
          <a:xfrm>
            <a:off x="-228238" y="-253070"/>
            <a:ext cx="9569669" cy="722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7" name="Picture 35" descr="D:\User\Desktop\фото\IMG-20240516-WA003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6" b="22092"/>
          <a:stretch/>
        </p:blipFill>
        <p:spPr bwMode="auto">
          <a:xfrm>
            <a:off x="323528" y="277687"/>
            <a:ext cx="2700000" cy="258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4" name="Picture 42" descr="D:\User\Desktop\фото\IMG-20240516-WA00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864" y="3094646"/>
            <a:ext cx="27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User\Desktop\фото\IMG-20240516-WA00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094646"/>
            <a:ext cx="27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2" name="Picture 50" descr="D:\User\Desktop\фото\IMG-20240516-WA005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41"/>
          <a:stretch/>
        </p:blipFill>
        <p:spPr bwMode="auto">
          <a:xfrm>
            <a:off x="3347864" y="188639"/>
            <a:ext cx="2700000" cy="276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4" name="Picture 52" descr="D:\User\Desktop\фото\IMG-20240516-WA005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5" t="6165" b="13990"/>
          <a:stretch/>
        </p:blipFill>
        <p:spPr bwMode="auto">
          <a:xfrm>
            <a:off x="6516216" y="188640"/>
            <a:ext cx="2220344" cy="287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529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User\Downloads\1614772623_152-p-nezhnie-detskie-foni-1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1484" r="6898" b="-1484"/>
          <a:stretch/>
        </p:blipFill>
        <p:spPr bwMode="auto">
          <a:xfrm>
            <a:off x="-228238" y="-253070"/>
            <a:ext cx="9569669" cy="722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D:\User\Desktop\фото\IMG-20240516-WA002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56" b="16979"/>
          <a:stretch/>
        </p:blipFill>
        <p:spPr bwMode="auto">
          <a:xfrm>
            <a:off x="539552" y="260648"/>
            <a:ext cx="3392762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Picture 30" descr="D:\User\Desktop\фото\IMG-20240516-WA00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8640"/>
            <a:ext cx="27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User\Desktop\фото\IMG-20240516-WA000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0"/>
          <a:stretch/>
        </p:blipFill>
        <p:spPr bwMode="auto">
          <a:xfrm>
            <a:off x="2123728" y="3140968"/>
            <a:ext cx="3139186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D:\User\Desktop\фото\IMG-20240516-WA002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0"/>
          <a:stretch/>
        </p:blipFill>
        <p:spPr bwMode="auto">
          <a:xfrm>
            <a:off x="6156176" y="3573016"/>
            <a:ext cx="2700000" cy="303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104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User\Downloads\1614772623_152-p-nezhnie-detskie-foni-1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1484" r="6898" b="-1484"/>
          <a:stretch/>
        </p:blipFill>
        <p:spPr bwMode="auto">
          <a:xfrm>
            <a:off x="-228238" y="-253070"/>
            <a:ext cx="9569669" cy="722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User\Desktop\фото\IMG-20240517-WA00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954" y="2999260"/>
            <a:ext cx="48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D:\User\Desktop\фото\IMG-20240517-WA00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34"/>
          <a:stretch/>
        </p:blipFill>
        <p:spPr bwMode="auto">
          <a:xfrm>
            <a:off x="5384676" y="382236"/>
            <a:ext cx="3583601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D:\User\Desktop\фото\IMG-20240517-WA003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55"/>
          <a:stretch/>
        </p:blipFill>
        <p:spPr bwMode="auto">
          <a:xfrm>
            <a:off x="179512" y="3716952"/>
            <a:ext cx="3991985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D:\User\Desktop\фото\IMG-20240517-WA003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45"/>
          <a:stretch/>
        </p:blipFill>
        <p:spPr bwMode="auto">
          <a:xfrm>
            <a:off x="179512" y="188640"/>
            <a:ext cx="4800000" cy="254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58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User\Downloads\1614772623_152-p-nezhnie-detskie-foni-1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1484" r="6898" b="-1484"/>
          <a:stretch/>
        </p:blipFill>
        <p:spPr bwMode="auto">
          <a:xfrm>
            <a:off x="-228238" y="-253070"/>
            <a:ext cx="9569669" cy="722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User\Desktop\фото\IMG-20240517-WA00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5"/>
          <a:stretch/>
        </p:blipFill>
        <p:spPr bwMode="auto">
          <a:xfrm>
            <a:off x="755576" y="188640"/>
            <a:ext cx="2641171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User\Desktop\фото\IMG-20240517-WA000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2" t="19348" r="10707" b="26786"/>
          <a:stretch/>
        </p:blipFill>
        <p:spPr bwMode="auto">
          <a:xfrm>
            <a:off x="4067944" y="3819890"/>
            <a:ext cx="4999024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User\Desktop\фото\IMG-20240517-WA00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06" y="3639890"/>
            <a:ext cx="384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User\Desktop\фото\IMG-20240517-WA002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456" y="399890"/>
            <a:ext cx="432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394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D:\User\Downloads\1614772623_152-p-nezhnie-detskie-foni-1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1484" r="6898" b="-1484"/>
          <a:stretch/>
        </p:blipFill>
        <p:spPr bwMode="auto">
          <a:xfrm>
            <a:off x="-228238" y="-253070"/>
            <a:ext cx="9569669" cy="722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D:\User\Desktop\фото\IMG-20240516-WA00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08" y="3476507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D:\User\Desktop\фото\IMG-20240516-WA006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788" y="188640"/>
            <a:ext cx="422446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D:\User\Desktop\фото\IMG-20240516-WA006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88640"/>
            <a:ext cx="422446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D:\User\Desktop\фото\IMG-20240516-WA007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97" y="3476507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4442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0</Words>
  <Application>Microsoft Office PowerPoint</Application>
  <PresentationFormat>Экран (4:3)</PresentationFormat>
  <Paragraphs>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2024-04-09T23:21:15Z</dcterms:created>
  <dcterms:modified xsi:type="dcterms:W3CDTF">2024-05-28T00:30:12Z</dcterms:modified>
</cp:coreProperties>
</file>