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53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6962"/>
          <p:cNvPicPr/>
          <p:nvPr/>
        </p:nvPicPr>
        <p:blipFill>
          <a:blip r:embed="rId2" cstate="print"/>
          <a:srcRect l="5128" t="55574" r="9535" b="2290"/>
          <a:stretch>
            <a:fillRect/>
          </a:stretch>
        </p:blipFill>
        <p:spPr bwMode="auto">
          <a:xfrm>
            <a:off x="755576" y="908720"/>
            <a:ext cx="770485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66967"/>
          <p:cNvPicPr/>
          <p:nvPr/>
        </p:nvPicPr>
        <p:blipFill>
          <a:blip r:embed="rId2" cstate="print"/>
          <a:srcRect l="9163" t="6698" r="4367" b="50680"/>
          <a:stretch>
            <a:fillRect/>
          </a:stretch>
        </p:blipFill>
        <p:spPr bwMode="auto">
          <a:xfrm>
            <a:off x="1331640" y="980728"/>
            <a:ext cx="71287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6962"/>
          <p:cNvPicPr/>
          <p:nvPr/>
        </p:nvPicPr>
        <p:blipFill>
          <a:blip r:embed="rId2" cstate="print"/>
          <a:srcRect l="2492" t="7600" r="3546" b="47128"/>
          <a:stretch>
            <a:fillRect/>
          </a:stretch>
        </p:blipFill>
        <p:spPr bwMode="auto">
          <a:xfrm>
            <a:off x="611560" y="548680"/>
            <a:ext cx="763284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6967"/>
          <p:cNvPicPr/>
          <p:nvPr/>
        </p:nvPicPr>
        <p:blipFill>
          <a:blip r:embed="rId2" cstate="print"/>
          <a:srcRect l="3775" t="51691" r="5792" b="3029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6967"/>
          <p:cNvPicPr/>
          <p:nvPr/>
        </p:nvPicPr>
        <p:blipFill>
          <a:blip r:embed="rId2" cstate="print"/>
          <a:srcRect l="3775" t="51691" r="5792" b="3029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1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">
            <a:off x="5148065" y="3501008"/>
            <a:ext cx="3995936" cy="293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">
            <a:off x="4716016" y="404665"/>
            <a:ext cx="4205619" cy="273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2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">
            <a:off x="251521" y="3501009"/>
            <a:ext cx="4316938" cy="280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669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94679" y="-338495"/>
            <a:ext cx="2762155" cy="424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540568" y="2924944"/>
            <a:ext cx="10369152" cy="1728192"/>
            <a:chOff x="1168" y="381"/>
            <a:chExt cx="9758" cy="162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8" y="1716"/>
              <a:ext cx="35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" name="AutoShape 4"/>
            <p:cNvSpPr>
              <a:spLocks/>
            </p:cNvSpPr>
            <p:nvPr/>
          </p:nvSpPr>
          <p:spPr bwMode="auto">
            <a:xfrm>
              <a:off x="1168" y="1463"/>
              <a:ext cx="432" cy="244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25" y="3"/>
                </a:cxn>
                <a:cxn ang="0">
                  <a:pos x="10" y="10"/>
                </a:cxn>
                <a:cxn ang="0">
                  <a:pos x="2" y="21"/>
                </a:cxn>
                <a:cxn ang="0">
                  <a:pos x="0" y="36"/>
                </a:cxn>
                <a:cxn ang="0">
                  <a:pos x="16" y="64"/>
                </a:cxn>
                <a:cxn ang="0">
                  <a:pos x="37" y="89"/>
                </a:cxn>
                <a:cxn ang="0">
                  <a:pos x="64" y="111"/>
                </a:cxn>
                <a:cxn ang="0">
                  <a:pos x="97" y="131"/>
                </a:cxn>
                <a:cxn ang="0">
                  <a:pos x="141" y="160"/>
                </a:cxn>
                <a:cxn ang="0">
                  <a:pos x="185" y="189"/>
                </a:cxn>
                <a:cxn ang="0">
                  <a:pos x="229" y="217"/>
                </a:cxn>
                <a:cxn ang="0">
                  <a:pos x="275" y="244"/>
                </a:cxn>
                <a:cxn ang="0">
                  <a:pos x="274" y="241"/>
                </a:cxn>
                <a:cxn ang="0">
                  <a:pos x="274" y="240"/>
                </a:cxn>
                <a:cxn ang="0">
                  <a:pos x="273" y="239"/>
                </a:cxn>
                <a:cxn ang="0">
                  <a:pos x="279" y="218"/>
                </a:cxn>
                <a:cxn ang="0">
                  <a:pos x="297" y="199"/>
                </a:cxn>
                <a:cxn ang="0">
                  <a:pos x="322" y="185"/>
                </a:cxn>
                <a:cxn ang="0">
                  <a:pos x="351" y="179"/>
                </a:cxn>
                <a:cxn ang="0">
                  <a:pos x="370" y="179"/>
                </a:cxn>
                <a:cxn ang="0">
                  <a:pos x="376" y="177"/>
                </a:cxn>
                <a:cxn ang="0">
                  <a:pos x="385" y="175"/>
                </a:cxn>
                <a:cxn ang="0">
                  <a:pos x="395" y="175"/>
                </a:cxn>
                <a:cxn ang="0">
                  <a:pos x="421" y="175"/>
                </a:cxn>
                <a:cxn ang="0">
                  <a:pos x="402" y="161"/>
                </a:cxn>
                <a:cxn ang="0">
                  <a:pos x="382" y="146"/>
                </a:cxn>
                <a:cxn ang="0">
                  <a:pos x="364" y="130"/>
                </a:cxn>
                <a:cxn ang="0">
                  <a:pos x="349" y="113"/>
                </a:cxn>
                <a:cxn ang="0">
                  <a:pos x="343" y="104"/>
                </a:cxn>
                <a:cxn ang="0">
                  <a:pos x="340" y="96"/>
                </a:cxn>
                <a:cxn ang="0">
                  <a:pos x="340" y="89"/>
                </a:cxn>
                <a:cxn ang="0">
                  <a:pos x="347" y="70"/>
                </a:cxn>
                <a:cxn ang="0">
                  <a:pos x="366" y="56"/>
                </a:cxn>
                <a:cxn ang="0">
                  <a:pos x="394" y="46"/>
                </a:cxn>
                <a:cxn ang="0">
                  <a:pos x="425" y="43"/>
                </a:cxn>
                <a:cxn ang="0">
                  <a:pos x="432" y="43"/>
                </a:cxn>
                <a:cxn ang="0">
                  <a:pos x="390" y="7"/>
                </a:cxn>
                <a:cxn ang="0">
                  <a:pos x="317" y="7"/>
                </a:cxn>
                <a:cxn ang="0">
                  <a:pos x="220" y="6"/>
                </a:cxn>
                <a:cxn ang="0">
                  <a:pos x="134" y="4"/>
                </a:cxn>
                <a:cxn ang="0">
                  <a:pos x="46" y="0"/>
                </a:cxn>
                <a:cxn ang="0">
                  <a:pos x="370" y="179"/>
                </a:cxn>
                <a:cxn ang="0">
                  <a:pos x="352" y="179"/>
                </a:cxn>
                <a:cxn ang="0">
                  <a:pos x="368" y="180"/>
                </a:cxn>
                <a:cxn ang="0">
                  <a:pos x="370" y="179"/>
                </a:cxn>
                <a:cxn ang="0">
                  <a:pos x="421" y="175"/>
                </a:cxn>
                <a:cxn ang="0">
                  <a:pos x="395" y="175"/>
                </a:cxn>
                <a:cxn ang="0">
                  <a:pos x="423" y="176"/>
                </a:cxn>
                <a:cxn ang="0">
                  <a:pos x="421" y="175"/>
                </a:cxn>
                <a:cxn ang="0">
                  <a:pos x="390" y="7"/>
                </a:cxn>
                <a:cxn ang="0">
                  <a:pos x="317" y="7"/>
                </a:cxn>
                <a:cxn ang="0">
                  <a:pos x="390" y="7"/>
                </a:cxn>
                <a:cxn ang="0">
                  <a:pos x="390" y="7"/>
                </a:cxn>
              </a:cxnLst>
              <a:rect l="0" t="0" r="r" b="b"/>
              <a:pathLst>
                <a:path w="432" h="244">
                  <a:moveTo>
                    <a:pt x="46" y="0"/>
                  </a:moveTo>
                  <a:lnTo>
                    <a:pt x="25" y="3"/>
                  </a:lnTo>
                  <a:lnTo>
                    <a:pt x="10" y="10"/>
                  </a:lnTo>
                  <a:lnTo>
                    <a:pt x="2" y="21"/>
                  </a:lnTo>
                  <a:lnTo>
                    <a:pt x="0" y="36"/>
                  </a:lnTo>
                  <a:lnTo>
                    <a:pt x="16" y="64"/>
                  </a:lnTo>
                  <a:lnTo>
                    <a:pt x="37" y="89"/>
                  </a:lnTo>
                  <a:lnTo>
                    <a:pt x="64" y="111"/>
                  </a:lnTo>
                  <a:lnTo>
                    <a:pt x="97" y="131"/>
                  </a:lnTo>
                  <a:lnTo>
                    <a:pt x="141" y="160"/>
                  </a:lnTo>
                  <a:lnTo>
                    <a:pt x="185" y="189"/>
                  </a:lnTo>
                  <a:lnTo>
                    <a:pt x="229" y="217"/>
                  </a:lnTo>
                  <a:lnTo>
                    <a:pt x="275" y="244"/>
                  </a:lnTo>
                  <a:lnTo>
                    <a:pt x="274" y="241"/>
                  </a:lnTo>
                  <a:lnTo>
                    <a:pt x="274" y="240"/>
                  </a:lnTo>
                  <a:lnTo>
                    <a:pt x="273" y="239"/>
                  </a:lnTo>
                  <a:lnTo>
                    <a:pt x="279" y="218"/>
                  </a:lnTo>
                  <a:lnTo>
                    <a:pt x="297" y="199"/>
                  </a:lnTo>
                  <a:lnTo>
                    <a:pt x="322" y="185"/>
                  </a:lnTo>
                  <a:lnTo>
                    <a:pt x="351" y="179"/>
                  </a:lnTo>
                  <a:lnTo>
                    <a:pt x="370" y="179"/>
                  </a:lnTo>
                  <a:lnTo>
                    <a:pt x="376" y="177"/>
                  </a:lnTo>
                  <a:lnTo>
                    <a:pt x="385" y="175"/>
                  </a:lnTo>
                  <a:lnTo>
                    <a:pt x="395" y="175"/>
                  </a:lnTo>
                  <a:lnTo>
                    <a:pt x="421" y="175"/>
                  </a:lnTo>
                  <a:lnTo>
                    <a:pt x="402" y="161"/>
                  </a:lnTo>
                  <a:lnTo>
                    <a:pt x="382" y="146"/>
                  </a:lnTo>
                  <a:lnTo>
                    <a:pt x="364" y="130"/>
                  </a:lnTo>
                  <a:lnTo>
                    <a:pt x="349" y="113"/>
                  </a:lnTo>
                  <a:lnTo>
                    <a:pt x="343" y="104"/>
                  </a:lnTo>
                  <a:lnTo>
                    <a:pt x="340" y="96"/>
                  </a:lnTo>
                  <a:lnTo>
                    <a:pt x="340" y="89"/>
                  </a:lnTo>
                  <a:lnTo>
                    <a:pt x="347" y="70"/>
                  </a:lnTo>
                  <a:lnTo>
                    <a:pt x="366" y="56"/>
                  </a:lnTo>
                  <a:lnTo>
                    <a:pt x="394" y="46"/>
                  </a:lnTo>
                  <a:lnTo>
                    <a:pt x="425" y="43"/>
                  </a:lnTo>
                  <a:lnTo>
                    <a:pt x="432" y="43"/>
                  </a:lnTo>
                  <a:lnTo>
                    <a:pt x="390" y="7"/>
                  </a:lnTo>
                  <a:lnTo>
                    <a:pt x="317" y="7"/>
                  </a:lnTo>
                  <a:lnTo>
                    <a:pt x="220" y="6"/>
                  </a:lnTo>
                  <a:lnTo>
                    <a:pt x="134" y="4"/>
                  </a:lnTo>
                  <a:lnTo>
                    <a:pt x="46" y="0"/>
                  </a:lnTo>
                  <a:close/>
                  <a:moveTo>
                    <a:pt x="370" y="179"/>
                  </a:moveTo>
                  <a:lnTo>
                    <a:pt x="352" y="179"/>
                  </a:lnTo>
                  <a:lnTo>
                    <a:pt x="368" y="180"/>
                  </a:lnTo>
                  <a:lnTo>
                    <a:pt x="370" y="179"/>
                  </a:lnTo>
                  <a:close/>
                  <a:moveTo>
                    <a:pt x="421" y="175"/>
                  </a:moveTo>
                  <a:lnTo>
                    <a:pt x="395" y="175"/>
                  </a:lnTo>
                  <a:lnTo>
                    <a:pt x="423" y="176"/>
                  </a:lnTo>
                  <a:lnTo>
                    <a:pt x="421" y="175"/>
                  </a:lnTo>
                  <a:close/>
                  <a:moveTo>
                    <a:pt x="390" y="7"/>
                  </a:moveTo>
                  <a:lnTo>
                    <a:pt x="317" y="7"/>
                  </a:lnTo>
                  <a:lnTo>
                    <a:pt x="390" y="7"/>
                  </a:lnTo>
                  <a:close/>
                </a:path>
              </a:pathLst>
            </a:custGeom>
            <a:solidFill>
              <a:srgbClr val="FFF9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1536" y="1637"/>
              <a:ext cx="63" cy="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7" y="0"/>
                </a:cxn>
                <a:cxn ang="0">
                  <a:pos x="8" y="2"/>
                </a:cxn>
                <a:cxn ang="0">
                  <a:pos x="0" y="5"/>
                </a:cxn>
                <a:cxn ang="0">
                  <a:pos x="26" y="5"/>
                </a:cxn>
                <a:cxn ang="0">
                  <a:pos x="63" y="6"/>
                </a:cxn>
                <a:cxn ang="0">
                  <a:pos x="55" y="1"/>
                </a:cxn>
                <a:cxn ang="0">
                  <a:pos x="27" y="0"/>
                </a:cxn>
              </a:cxnLst>
              <a:rect l="0" t="0" r="r" b="b"/>
              <a:pathLst>
                <a:path w="63" h="7">
                  <a:moveTo>
                    <a:pt x="27" y="0"/>
                  </a:moveTo>
                  <a:lnTo>
                    <a:pt x="17" y="0"/>
                  </a:lnTo>
                  <a:lnTo>
                    <a:pt x="8" y="2"/>
                  </a:lnTo>
                  <a:lnTo>
                    <a:pt x="0" y="5"/>
                  </a:lnTo>
                  <a:lnTo>
                    <a:pt x="26" y="5"/>
                  </a:lnTo>
                  <a:lnTo>
                    <a:pt x="63" y="6"/>
                  </a:lnTo>
                  <a:lnTo>
                    <a:pt x="5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5D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AutoShape 6"/>
            <p:cNvSpPr>
              <a:spLocks/>
            </p:cNvSpPr>
            <p:nvPr/>
          </p:nvSpPr>
          <p:spPr bwMode="auto">
            <a:xfrm>
              <a:off x="1302" y="1100"/>
              <a:ext cx="7891" cy="369"/>
            </a:xfrm>
            <a:custGeom>
              <a:avLst/>
              <a:gdLst/>
              <a:ahLst/>
              <a:cxnLst>
                <a:cxn ang="0">
                  <a:pos x="3089" y="8"/>
                </a:cxn>
                <a:cxn ang="0">
                  <a:pos x="3239" y="0"/>
                </a:cxn>
                <a:cxn ang="0">
                  <a:pos x="2285" y="3"/>
                </a:cxn>
                <a:cxn ang="0">
                  <a:pos x="2135" y="12"/>
                </a:cxn>
                <a:cxn ang="0">
                  <a:pos x="2285" y="3"/>
                </a:cxn>
                <a:cxn ang="0">
                  <a:pos x="4141" y="18"/>
                </a:cxn>
                <a:cxn ang="0">
                  <a:pos x="4291" y="13"/>
                </a:cxn>
                <a:cxn ang="0">
                  <a:pos x="5217" y="24"/>
                </a:cxn>
                <a:cxn ang="0">
                  <a:pos x="5368" y="36"/>
                </a:cxn>
                <a:cxn ang="0">
                  <a:pos x="5217" y="24"/>
                </a:cxn>
                <a:cxn ang="0">
                  <a:pos x="7740" y="41"/>
                </a:cxn>
                <a:cxn ang="0">
                  <a:pos x="7891" y="60"/>
                </a:cxn>
                <a:cxn ang="0">
                  <a:pos x="6442" y="39"/>
                </a:cxn>
                <a:cxn ang="0">
                  <a:pos x="6592" y="55"/>
                </a:cxn>
                <a:cxn ang="0">
                  <a:pos x="6442" y="39"/>
                </a:cxn>
                <a:cxn ang="0">
                  <a:pos x="1135" y="51"/>
                </a:cxn>
                <a:cxn ang="0">
                  <a:pos x="1285" y="60"/>
                </a:cxn>
                <a:cxn ang="0">
                  <a:pos x="32" y="73"/>
                </a:cxn>
                <a:cxn ang="0">
                  <a:pos x="16" y="75"/>
                </a:cxn>
                <a:cxn ang="0">
                  <a:pos x="0" y="91"/>
                </a:cxn>
                <a:cxn ang="0">
                  <a:pos x="20" y="145"/>
                </a:cxn>
                <a:cxn ang="0">
                  <a:pos x="80" y="216"/>
                </a:cxn>
                <a:cxn ang="0">
                  <a:pos x="153" y="279"/>
                </a:cxn>
                <a:cxn ang="0">
                  <a:pos x="220" y="339"/>
                </a:cxn>
                <a:cxn ang="0">
                  <a:pos x="310" y="368"/>
                </a:cxn>
                <a:cxn ang="0">
                  <a:pos x="299" y="344"/>
                </a:cxn>
                <a:cxn ang="0">
                  <a:pos x="298" y="324"/>
                </a:cxn>
                <a:cxn ang="0">
                  <a:pos x="275" y="303"/>
                </a:cxn>
                <a:cxn ang="0">
                  <a:pos x="232" y="261"/>
                </a:cxn>
                <a:cxn ang="0">
                  <a:pos x="188" y="212"/>
                </a:cxn>
                <a:cxn ang="0">
                  <a:pos x="156" y="132"/>
                </a:cxn>
                <a:cxn ang="0">
                  <a:pos x="423" y="115"/>
                </a:cxn>
                <a:cxn ang="0">
                  <a:pos x="319" y="82"/>
                </a:cxn>
                <a:cxn ang="0">
                  <a:pos x="136" y="79"/>
                </a:cxn>
                <a:cxn ang="0">
                  <a:pos x="46" y="74"/>
                </a:cxn>
                <a:cxn ang="0">
                  <a:pos x="32" y="73"/>
                </a:cxn>
                <a:cxn ang="0">
                  <a:pos x="199" y="115"/>
                </a:cxn>
                <a:cxn ang="0">
                  <a:pos x="206" y="115"/>
                </a:cxn>
                <a:cxn ang="0">
                  <a:pos x="259" y="119"/>
                </a:cxn>
                <a:cxn ang="0">
                  <a:pos x="354" y="124"/>
                </a:cxn>
                <a:cxn ang="0">
                  <a:pos x="423" y="126"/>
                </a:cxn>
                <a:cxn ang="0">
                  <a:pos x="423" y="81"/>
                </a:cxn>
                <a:cxn ang="0">
                  <a:pos x="319" y="82"/>
                </a:cxn>
                <a:cxn ang="0">
                  <a:pos x="423" y="81"/>
                </a:cxn>
              </a:cxnLst>
              <a:rect l="0" t="0" r="r" b="b"/>
              <a:pathLst>
                <a:path w="7891" h="369">
                  <a:moveTo>
                    <a:pt x="3089" y="0"/>
                  </a:moveTo>
                  <a:lnTo>
                    <a:pt x="3089" y="8"/>
                  </a:lnTo>
                  <a:lnTo>
                    <a:pt x="3239" y="9"/>
                  </a:lnTo>
                  <a:lnTo>
                    <a:pt x="3239" y="0"/>
                  </a:lnTo>
                  <a:lnTo>
                    <a:pt x="3089" y="0"/>
                  </a:lnTo>
                  <a:close/>
                  <a:moveTo>
                    <a:pt x="2285" y="3"/>
                  </a:moveTo>
                  <a:lnTo>
                    <a:pt x="2135" y="5"/>
                  </a:lnTo>
                  <a:lnTo>
                    <a:pt x="2135" y="12"/>
                  </a:lnTo>
                  <a:lnTo>
                    <a:pt x="2285" y="9"/>
                  </a:lnTo>
                  <a:lnTo>
                    <a:pt x="2285" y="3"/>
                  </a:lnTo>
                  <a:close/>
                  <a:moveTo>
                    <a:pt x="4141" y="11"/>
                  </a:moveTo>
                  <a:lnTo>
                    <a:pt x="4141" y="18"/>
                  </a:lnTo>
                  <a:lnTo>
                    <a:pt x="4291" y="20"/>
                  </a:lnTo>
                  <a:lnTo>
                    <a:pt x="4291" y="13"/>
                  </a:lnTo>
                  <a:lnTo>
                    <a:pt x="4141" y="11"/>
                  </a:lnTo>
                  <a:close/>
                  <a:moveTo>
                    <a:pt x="5217" y="24"/>
                  </a:moveTo>
                  <a:lnTo>
                    <a:pt x="5217" y="34"/>
                  </a:lnTo>
                  <a:lnTo>
                    <a:pt x="5368" y="36"/>
                  </a:lnTo>
                  <a:lnTo>
                    <a:pt x="5368" y="26"/>
                  </a:lnTo>
                  <a:lnTo>
                    <a:pt x="5217" y="24"/>
                  </a:lnTo>
                  <a:close/>
                  <a:moveTo>
                    <a:pt x="7891" y="38"/>
                  </a:moveTo>
                  <a:lnTo>
                    <a:pt x="7740" y="41"/>
                  </a:lnTo>
                  <a:lnTo>
                    <a:pt x="7740" y="62"/>
                  </a:lnTo>
                  <a:lnTo>
                    <a:pt x="7891" y="60"/>
                  </a:lnTo>
                  <a:lnTo>
                    <a:pt x="7891" y="38"/>
                  </a:lnTo>
                  <a:close/>
                  <a:moveTo>
                    <a:pt x="6442" y="39"/>
                  </a:moveTo>
                  <a:lnTo>
                    <a:pt x="6442" y="52"/>
                  </a:lnTo>
                  <a:lnTo>
                    <a:pt x="6592" y="55"/>
                  </a:lnTo>
                  <a:lnTo>
                    <a:pt x="6592" y="41"/>
                  </a:lnTo>
                  <a:lnTo>
                    <a:pt x="6442" y="39"/>
                  </a:lnTo>
                  <a:close/>
                  <a:moveTo>
                    <a:pt x="1285" y="40"/>
                  </a:moveTo>
                  <a:lnTo>
                    <a:pt x="1135" y="51"/>
                  </a:lnTo>
                  <a:lnTo>
                    <a:pt x="1135" y="74"/>
                  </a:lnTo>
                  <a:lnTo>
                    <a:pt x="1285" y="60"/>
                  </a:lnTo>
                  <a:lnTo>
                    <a:pt x="1285" y="40"/>
                  </a:lnTo>
                  <a:close/>
                  <a:moveTo>
                    <a:pt x="32" y="73"/>
                  </a:moveTo>
                  <a:lnTo>
                    <a:pt x="31" y="73"/>
                  </a:lnTo>
                  <a:lnTo>
                    <a:pt x="16" y="75"/>
                  </a:lnTo>
                  <a:lnTo>
                    <a:pt x="6" y="81"/>
                  </a:lnTo>
                  <a:lnTo>
                    <a:pt x="0" y="91"/>
                  </a:lnTo>
                  <a:lnTo>
                    <a:pt x="0" y="106"/>
                  </a:lnTo>
                  <a:lnTo>
                    <a:pt x="20" y="145"/>
                  </a:lnTo>
                  <a:lnTo>
                    <a:pt x="47" y="182"/>
                  </a:lnTo>
                  <a:lnTo>
                    <a:pt x="80" y="216"/>
                  </a:lnTo>
                  <a:lnTo>
                    <a:pt x="119" y="248"/>
                  </a:lnTo>
                  <a:lnTo>
                    <a:pt x="153" y="279"/>
                  </a:lnTo>
                  <a:lnTo>
                    <a:pt x="186" y="309"/>
                  </a:lnTo>
                  <a:lnTo>
                    <a:pt x="220" y="339"/>
                  </a:lnTo>
                  <a:lnTo>
                    <a:pt x="255" y="369"/>
                  </a:lnTo>
                  <a:lnTo>
                    <a:pt x="310" y="368"/>
                  </a:lnTo>
                  <a:lnTo>
                    <a:pt x="303" y="356"/>
                  </a:lnTo>
                  <a:lnTo>
                    <a:pt x="299" y="344"/>
                  </a:lnTo>
                  <a:lnTo>
                    <a:pt x="297" y="334"/>
                  </a:lnTo>
                  <a:lnTo>
                    <a:pt x="298" y="324"/>
                  </a:lnTo>
                  <a:lnTo>
                    <a:pt x="275" y="303"/>
                  </a:lnTo>
                  <a:lnTo>
                    <a:pt x="253" y="282"/>
                  </a:lnTo>
                  <a:lnTo>
                    <a:pt x="232" y="261"/>
                  </a:lnTo>
                  <a:lnTo>
                    <a:pt x="211" y="239"/>
                  </a:lnTo>
                  <a:lnTo>
                    <a:pt x="188" y="212"/>
                  </a:lnTo>
                  <a:lnTo>
                    <a:pt x="161" y="170"/>
                  </a:lnTo>
                  <a:lnTo>
                    <a:pt x="156" y="132"/>
                  </a:lnTo>
                  <a:lnTo>
                    <a:pt x="199" y="115"/>
                  </a:lnTo>
                  <a:lnTo>
                    <a:pt x="423" y="115"/>
                  </a:lnTo>
                  <a:lnTo>
                    <a:pt x="423" y="82"/>
                  </a:lnTo>
                  <a:lnTo>
                    <a:pt x="319" y="82"/>
                  </a:lnTo>
                  <a:lnTo>
                    <a:pt x="218" y="81"/>
                  </a:lnTo>
                  <a:lnTo>
                    <a:pt x="136" y="79"/>
                  </a:lnTo>
                  <a:lnTo>
                    <a:pt x="54" y="76"/>
                  </a:lnTo>
                  <a:lnTo>
                    <a:pt x="46" y="74"/>
                  </a:lnTo>
                  <a:lnTo>
                    <a:pt x="38" y="73"/>
                  </a:lnTo>
                  <a:lnTo>
                    <a:pt x="32" y="73"/>
                  </a:lnTo>
                  <a:close/>
                  <a:moveTo>
                    <a:pt x="423" y="115"/>
                  </a:moveTo>
                  <a:lnTo>
                    <a:pt x="199" y="115"/>
                  </a:lnTo>
                  <a:lnTo>
                    <a:pt x="204" y="115"/>
                  </a:lnTo>
                  <a:lnTo>
                    <a:pt x="206" y="115"/>
                  </a:lnTo>
                  <a:lnTo>
                    <a:pt x="210" y="115"/>
                  </a:lnTo>
                  <a:lnTo>
                    <a:pt x="259" y="119"/>
                  </a:lnTo>
                  <a:lnTo>
                    <a:pt x="307" y="122"/>
                  </a:lnTo>
                  <a:lnTo>
                    <a:pt x="354" y="124"/>
                  </a:lnTo>
                  <a:lnTo>
                    <a:pt x="402" y="126"/>
                  </a:lnTo>
                  <a:lnTo>
                    <a:pt x="423" y="126"/>
                  </a:lnTo>
                  <a:lnTo>
                    <a:pt x="423" y="115"/>
                  </a:lnTo>
                  <a:close/>
                  <a:moveTo>
                    <a:pt x="423" y="81"/>
                  </a:moveTo>
                  <a:lnTo>
                    <a:pt x="345" y="82"/>
                  </a:lnTo>
                  <a:lnTo>
                    <a:pt x="319" y="82"/>
                  </a:lnTo>
                  <a:lnTo>
                    <a:pt x="423" y="82"/>
                  </a:lnTo>
                  <a:lnTo>
                    <a:pt x="423" y="81"/>
                  </a:lnTo>
                  <a:close/>
                </a:path>
              </a:pathLst>
            </a:custGeom>
            <a:solidFill>
              <a:srgbClr val="FFF9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557" y="1468"/>
              <a:ext cx="83" cy="37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0" y="1"/>
                </a:cxn>
                <a:cxn ang="0">
                  <a:pos x="42" y="37"/>
                </a:cxn>
                <a:cxn ang="0">
                  <a:pos x="82" y="36"/>
                </a:cxn>
                <a:cxn ang="0">
                  <a:pos x="75" y="27"/>
                </a:cxn>
                <a:cxn ang="0">
                  <a:pos x="68" y="18"/>
                </a:cxn>
                <a:cxn ang="0">
                  <a:pos x="61" y="9"/>
                </a:cxn>
                <a:cxn ang="0">
                  <a:pos x="55" y="0"/>
                </a:cxn>
              </a:cxnLst>
              <a:rect l="0" t="0" r="r" b="b"/>
              <a:pathLst>
                <a:path w="83" h="37">
                  <a:moveTo>
                    <a:pt x="55" y="0"/>
                  </a:moveTo>
                  <a:lnTo>
                    <a:pt x="0" y="1"/>
                  </a:lnTo>
                  <a:lnTo>
                    <a:pt x="42" y="37"/>
                  </a:lnTo>
                  <a:lnTo>
                    <a:pt x="82" y="36"/>
                  </a:lnTo>
                  <a:lnTo>
                    <a:pt x="75" y="27"/>
                  </a:lnTo>
                  <a:lnTo>
                    <a:pt x="68" y="18"/>
                  </a:lnTo>
                  <a:lnTo>
                    <a:pt x="61" y="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5D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1" y="1642"/>
              <a:ext cx="428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1474" y="1810"/>
              <a:ext cx="9150" cy="192"/>
            </a:xfrm>
            <a:custGeom>
              <a:avLst/>
              <a:gdLst/>
              <a:ahLst/>
              <a:cxnLst>
                <a:cxn ang="0">
                  <a:pos x="2769" y="1"/>
                </a:cxn>
                <a:cxn ang="0">
                  <a:pos x="2455" y="5"/>
                </a:cxn>
                <a:cxn ang="0">
                  <a:pos x="2143" y="14"/>
                </a:cxn>
                <a:cxn ang="0">
                  <a:pos x="1987" y="21"/>
                </a:cxn>
                <a:cxn ang="0">
                  <a:pos x="1831" y="30"/>
                </a:cxn>
                <a:cxn ang="0">
                  <a:pos x="1676" y="41"/>
                </a:cxn>
                <a:cxn ang="0">
                  <a:pos x="1520" y="54"/>
                </a:cxn>
                <a:cxn ang="0">
                  <a:pos x="1344" y="72"/>
                </a:cxn>
                <a:cxn ang="0">
                  <a:pos x="1024" y="112"/>
                </a:cxn>
                <a:cxn ang="0">
                  <a:pos x="848" y="132"/>
                </a:cxn>
                <a:cxn ang="0">
                  <a:pos x="746" y="140"/>
                </a:cxn>
                <a:cxn ang="0">
                  <a:pos x="661" y="146"/>
                </a:cxn>
                <a:cxn ang="0">
                  <a:pos x="544" y="148"/>
                </a:cxn>
                <a:cxn ang="0">
                  <a:pos x="400" y="127"/>
                </a:cxn>
                <a:cxn ang="0">
                  <a:pos x="302" y="70"/>
                </a:cxn>
                <a:cxn ang="0">
                  <a:pos x="215" y="76"/>
                </a:cxn>
                <a:cxn ang="0">
                  <a:pos x="119" y="78"/>
                </a:cxn>
                <a:cxn ang="0">
                  <a:pos x="73" y="64"/>
                </a:cxn>
                <a:cxn ang="0">
                  <a:pos x="33" y="45"/>
                </a:cxn>
                <a:cxn ang="0">
                  <a:pos x="10" y="32"/>
                </a:cxn>
                <a:cxn ang="0">
                  <a:pos x="4" y="37"/>
                </a:cxn>
                <a:cxn ang="0">
                  <a:pos x="139" y="130"/>
                </a:cxn>
                <a:cxn ang="0">
                  <a:pos x="193" y="157"/>
                </a:cxn>
                <a:cxn ang="0">
                  <a:pos x="228" y="172"/>
                </a:cxn>
                <a:cxn ang="0">
                  <a:pos x="259" y="184"/>
                </a:cxn>
                <a:cxn ang="0">
                  <a:pos x="284" y="191"/>
                </a:cxn>
                <a:cxn ang="0">
                  <a:pos x="305" y="192"/>
                </a:cxn>
                <a:cxn ang="0">
                  <a:pos x="319" y="190"/>
                </a:cxn>
                <a:cxn ang="0">
                  <a:pos x="457" y="190"/>
                </a:cxn>
                <a:cxn ang="0">
                  <a:pos x="601" y="183"/>
                </a:cxn>
                <a:cxn ang="0">
                  <a:pos x="774" y="166"/>
                </a:cxn>
                <a:cxn ang="0">
                  <a:pos x="1038" y="134"/>
                </a:cxn>
                <a:cxn ang="0">
                  <a:pos x="1198" y="117"/>
                </a:cxn>
                <a:cxn ang="0">
                  <a:pos x="1358" y="101"/>
                </a:cxn>
                <a:cxn ang="0">
                  <a:pos x="1518" y="89"/>
                </a:cxn>
                <a:cxn ang="0">
                  <a:pos x="1678" y="78"/>
                </a:cxn>
                <a:cxn ang="0">
                  <a:pos x="1839" y="69"/>
                </a:cxn>
                <a:cxn ang="0">
                  <a:pos x="2000" y="62"/>
                </a:cxn>
                <a:cxn ang="0">
                  <a:pos x="2322" y="53"/>
                </a:cxn>
                <a:cxn ang="0">
                  <a:pos x="2645" y="49"/>
                </a:cxn>
                <a:cxn ang="0">
                  <a:pos x="3054" y="49"/>
                </a:cxn>
                <a:cxn ang="0">
                  <a:pos x="6924" y="102"/>
                </a:cxn>
                <a:cxn ang="0">
                  <a:pos x="7342" y="107"/>
                </a:cxn>
                <a:cxn ang="0">
                  <a:pos x="8073" y="103"/>
                </a:cxn>
                <a:cxn ang="0">
                  <a:pos x="8383" y="96"/>
                </a:cxn>
                <a:cxn ang="0">
                  <a:pos x="8693" y="85"/>
                </a:cxn>
                <a:cxn ang="0">
                  <a:pos x="9003" y="69"/>
                </a:cxn>
                <a:cxn ang="0">
                  <a:pos x="9144" y="40"/>
                </a:cxn>
                <a:cxn ang="0">
                  <a:pos x="8991" y="33"/>
                </a:cxn>
                <a:cxn ang="0">
                  <a:pos x="8674" y="47"/>
                </a:cxn>
                <a:cxn ang="0">
                  <a:pos x="8356" y="56"/>
                </a:cxn>
                <a:cxn ang="0">
                  <a:pos x="8117" y="59"/>
                </a:cxn>
                <a:cxn ang="0">
                  <a:pos x="7303" y="59"/>
                </a:cxn>
                <a:cxn ang="0">
                  <a:pos x="3161" y="1"/>
                </a:cxn>
              </a:cxnLst>
              <a:rect l="0" t="0" r="r" b="b"/>
              <a:pathLst>
                <a:path w="9150" h="192">
                  <a:moveTo>
                    <a:pt x="2925" y="0"/>
                  </a:moveTo>
                  <a:lnTo>
                    <a:pt x="2769" y="1"/>
                  </a:lnTo>
                  <a:lnTo>
                    <a:pt x="2612" y="2"/>
                  </a:lnTo>
                  <a:lnTo>
                    <a:pt x="2455" y="5"/>
                  </a:lnTo>
                  <a:lnTo>
                    <a:pt x="2299" y="9"/>
                  </a:lnTo>
                  <a:lnTo>
                    <a:pt x="2143" y="14"/>
                  </a:lnTo>
                  <a:lnTo>
                    <a:pt x="2065" y="17"/>
                  </a:lnTo>
                  <a:lnTo>
                    <a:pt x="1987" y="21"/>
                  </a:lnTo>
                  <a:lnTo>
                    <a:pt x="1909" y="25"/>
                  </a:lnTo>
                  <a:lnTo>
                    <a:pt x="1831" y="30"/>
                  </a:lnTo>
                  <a:lnTo>
                    <a:pt x="1753" y="35"/>
                  </a:lnTo>
                  <a:lnTo>
                    <a:pt x="1676" y="41"/>
                  </a:lnTo>
                  <a:lnTo>
                    <a:pt x="1598" y="47"/>
                  </a:lnTo>
                  <a:lnTo>
                    <a:pt x="1520" y="54"/>
                  </a:lnTo>
                  <a:lnTo>
                    <a:pt x="1424" y="64"/>
                  </a:lnTo>
                  <a:lnTo>
                    <a:pt x="1344" y="72"/>
                  </a:lnTo>
                  <a:lnTo>
                    <a:pt x="1264" y="82"/>
                  </a:lnTo>
                  <a:lnTo>
                    <a:pt x="1024" y="112"/>
                  </a:lnTo>
                  <a:lnTo>
                    <a:pt x="896" y="127"/>
                  </a:lnTo>
                  <a:lnTo>
                    <a:pt x="848" y="132"/>
                  </a:lnTo>
                  <a:lnTo>
                    <a:pt x="800" y="136"/>
                  </a:lnTo>
                  <a:lnTo>
                    <a:pt x="746" y="140"/>
                  </a:lnTo>
                  <a:lnTo>
                    <a:pt x="704" y="143"/>
                  </a:lnTo>
                  <a:lnTo>
                    <a:pt x="661" y="146"/>
                  </a:lnTo>
                  <a:lnTo>
                    <a:pt x="618" y="147"/>
                  </a:lnTo>
                  <a:lnTo>
                    <a:pt x="544" y="148"/>
                  </a:lnTo>
                  <a:lnTo>
                    <a:pt x="491" y="146"/>
                  </a:lnTo>
                  <a:lnTo>
                    <a:pt x="400" y="127"/>
                  </a:lnTo>
                  <a:lnTo>
                    <a:pt x="339" y="92"/>
                  </a:lnTo>
                  <a:lnTo>
                    <a:pt x="302" y="70"/>
                  </a:lnTo>
                  <a:lnTo>
                    <a:pt x="254" y="74"/>
                  </a:lnTo>
                  <a:lnTo>
                    <a:pt x="215" y="76"/>
                  </a:lnTo>
                  <a:lnTo>
                    <a:pt x="176" y="77"/>
                  </a:lnTo>
                  <a:lnTo>
                    <a:pt x="119" y="78"/>
                  </a:lnTo>
                  <a:lnTo>
                    <a:pt x="95" y="72"/>
                  </a:lnTo>
                  <a:lnTo>
                    <a:pt x="73" y="64"/>
                  </a:lnTo>
                  <a:lnTo>
                    <a:pt x="53" y="55"/>
                  </a:lnTo>
                  <a:lnTo>
                    <a:pt x="33" y="45"/>
                  </a:lnTo>
                  <a:lnTo>
                    <a:pt x="21" y="39"/>
                  </a:lnTo>
                  <a:lnTo>
                    <a:pt x="10" y="32"/>
                  </a:lnTo>
                  <a:lnTo>
                    <a:pt x="0" y="25"/>
                  </a:lnTo>
                  <a:lnTo>
                    <a:pt x="4" y="37"/>
                  </a:lnTo>
                  <a:lnTo>
                    <a:pt x="68" y="90"/>
                  </a:lnTo>
                  <a:lnTo>
                    <a:pt x="139" y="130"/>
                  </a:lnTo>
                  <a:lnTo>
                    <a:pt x="176" y="148"/>
                  </a:lnTo>
                  <a:lnTo>
                    <a:pt x="193" y="157"/>
                  </a:lnTo>
                  <a:lnTo>
                    <a:pt x="210" y="165"/>
                  </a:lnTo>
                  <a:lnTo>
                    <a:pt x="228" y="172"/>
                  </a:lnTo>
                  <a:lnTo>
                    <a:pt x="247" y="179"/>
                  </a:lnTo>
                  <a:lnTo>
                    <a:pt x="259" y="184"/>
                  </a:lnTo>
                  <a:lnTo>
                    <a:pt x="271" y="188"/>
                  </a:lnTo>
                  <a:lnTo>
                    <a:pt x="284" y="191"/>
                  </a:lnTo>
                  <a:lnTo>
                    <a:pt x="299" y="192"/>
                  </a:lnTo>
                  <a:lnTo>
                    <a:pt x="305" y="192"/>
                  </a:lnTo>
                  <a:lnTo>
                    <a:pt x="312" y="191"/>
                  </a:lnTo>
                  <a:lnTo>
                    <a:pt x="319" y="190"/>
                  </a:lnTo>
                  <a:lnTo>
                    <a:pt x="383" y="190"/>
                  </a:lnTo>
                  <a:lnTo>
                    <a:pt x="457" y="190"/>
                  </a:lnTo>
                  <a:lnTo>
                    <a:pt x="527" y="188"/>
                  </a:lnTo>
                  <a:lnTo>
                    <a:pt x="601" y="183"/>
                  </a:lnTo>
                  <a:lnTo>
                    <a:pt x="686" y="176"/>
                  </a:lnTo>
                  <a:lnTo>
                    <a:pt x="774" y="166"/>
                  </a:lnTo>
                  <a:lnTo>
                    <a:pt x="862" y="156"/>
                  </a:lnTo>
                  <a:lnTo>
                    <a:pt x="1038" y="134"/>
                  </a:lnTo>
                  <a:lnTo>
                    <a:pt x="1118" y="125"/>
                  </a:lnTo>
                  <a:lnTo>
                    <a:pt x="1198" y="117"/>
                  </a:lnTo>
                  <a:lnTo>
                    <a:pt x="1278" y="109"/>
                  </a:lnTo>
                  <a:lnTo>
                    <a:pt x="1358" y="101"/>
                  </a:lnTo>
                  <a:lnTo>
                    <a:pt x="1438" y="95"/>
                  </a:lnTo>
                  <a:lnTo>
                    <a:pt x="1518" y="89"/>
                  </a:lnTo>
                  <a:lnTo>
                    <a:pt x="1598" y="83"/>
                  </a:lnTo>
                  <a:lnTo>
                    <a:pt x="1678" y="78"/>
                  </a:lnTo>
                  <a:lnTo>
                    <a:pt x="1759" y="73"/>
                  </a:lnTo>
                  <a:lnTo>
                    <a:pt x="1839" y="69"/>
                  </a:lnTo>
                  <a:lnTo>
                    <a:pt x="1919" y="65"/>
                  </a:lnTo>
                  <a:lnTo>
                    <a:pt x="2000" y="62"/>
                  </a:lnTo>
                  <a:lnTo>
                    <a:pt x="2161" y="57"/>
                  </a:lnTo>
                  <a:lnTo>
                    <a:pt x="2322" y="53"/>
                  </a:lnTo>
                  <a:lnTo>
                    <a:pt x="2484" y="50"/>
                  </a:lnTo>
                  <a:lnTo>
                    <a:pt x="2645" y="49"/>
                  </a:lnTo>
                  <a:lnTo>
                    <a:pt x="2807" y="48"/>
                  </a:lnTo>
                  <a:lnTo>
                    <a:pt x="3054" y="49"/>
                  </a:lnTo>
                  <a:lnTo>
                    <a:pt x="5967" y="86"/>
                  </a:lnTo>
                  <a:lnTo>
                    <a:pt x="6924" y="102"/>
                  </a:lnTo>
                  <a:lnTo>
                    <a:pt x="7174" y="105"/>
                  </a:lnTo>
                  <a:lnTo>
                    <a:pt x="7342" y="107"/>
                  </a:lnTo>
                  <a:lnTo>
                    <a:pt x="7918" y="105"/>
                  </a:lnTo>
                  <a:lnTo>
                    <a:pt x="8073" y="103"/>
                  </a:lnTo>
                  <a:lnTo>
                    <a:pt x="8228" y="100"/>
                  </a:lnTo>
                  <a:lnTo>
                    <a:pt x="8383" y="96"/>
                  </a:lnTo>
                  <a:lnTo>
                    <a:pt x="8538" y="91"/>
                  </a:lnTo>
                  <a:lnTo>
                    <a:pt x="8693" y="85"/>
                  </a:lnTo>
                  <a:lnTo>
                    <a:pt x="8848" y="77"/>
                  </a:lnTo>
                  <a:lnTo>
                    <a:pt x="9003" y="69"/>
                  </a:lnTo>
                  <a:lnTo>
                    <a:pt x="9080" y="64"/>
                  </a:lnTo>
                  <a:lnTo>
                    <a:pt x="9144" y="40"/>
                  </a:lnTo>
                  <a:lnTo>
                    <a:pt x="9150" y="25"/>
                  </a:lnTo>
                  <a:lnTo>
                    <a:pt x="8991" y="33"/>
                  </a:lnTo>
                  <a:lnTo>
                    <a:pt x="8833" y="40"/>
                  </a:lnTo>
                  <a:lnTo>
                    <a:pt x="8674" y="47"/>
                  </a:lnTo>
                  <a:lnTo>
                    <a:pt x="8515" y="52"/>
                  </a:lnTo>
                  <a:lnTo>
                    <a:pt x="8356" y="56"/>
                  </a:lnTo>
                  <a:lnTo>
                    <a:pt x="8197" y="58"/>
                  </a:lnTo>
                  <a:lnTo>
                    <a:pt x="8117" y="59"/>
                  </a:lnTo>
                  <a:lnTo>
                    <a:pt x="7541" y="61"/>
                  </a:lnTo>
                  <a:lnTo>
                    <a:pt x="7303" y="59"/>
                  </a:lnTo>
                  <a:lnTo>
                    <a:pt x="3476" y="4"/>
                  </a:lnTo>
                  <a:lnTo>
                    <a:pt x="3161" y="1"/>
                  </a:lnTo>
                  <a:lnTo>
                    <a:pt x="2926" y="0"/>
                  </a:lnTo>
                  <a:close/>
                </a:path>
              </a:pathLst>
            </a:custGeom>
            <a:solidFill>
              <a:srgbClr val="FFF9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AutoShape 10"/>
            <p:cNvSpPr>
              <a:spLocks/>
            </p:cNvSpPr>
            <p:nvPr/>
          </p:nvSpPr>
          <p:spPr bwMode="auto">
            <a:xfrm>
              <a:off x="1776" y="1728"/>
              <a:ext cx="8848" cy="230"/>
            </a:xfrm>
            <a:custGeom>
              <a:avLst/>
              <a:gdLst/>
              <a:ahLst/>
              <a:cxnLst>
                <a:cxn ang="0">
                  <a:pos x="2244" y="1"/>
                </a:cxn>
                <a:cxn ang="0">
                  <a:pos x="1456" y="14"/>
                </a:cxn>
                <a:cxn ang="0">
                  <a:pos x="1201" y="27"/>
                </a:cxn>
                <a:cxn ang="0">
                  <a:pos x="697" y="87"/>
                </a:cxn>
                <a:cxn ang="0">
                  <a:pos x="602" y="96"/>
                </a:cxn>
                <a:cxn ang="0">
                  <a:pos x="510" y="103"/>
                </a:cxn>
                <a:cxn ang="0">
                  <a:pos x="421" y="108"/>
                </a:cxn>
                <a:cxn ang="0">
                  <a:pos x="74" y="143"/>
                </a:cxn>
                <a:cxn ang="0">
                  <a:pos x="37" y="148"/>
                </a:cxn>
                <a:cxn ang="0">
                  <a:pos x="0" y="152"/>
                </a:cxn>
                <a:cxn ang="0">
                  <a:pos x="37" y="174"/>
                </a:cxn>
                <a:cxn ang="0">
                  <a:pos x="98" y="209"/>
                </a:cxn>
                <a:cxn ang="0">
                  <a:pos x="171" y="227"/>
                </a:cxn>
                <a:cxn ang="0">
                  <a:pos x="224" y="229"/>
                </a:cxn>
                <a:cxn ang="0">
                  <a:pos x="265" y="230"/>
                </a:cxn>
                <a:cxn ang="0">
                  <a:pos x="316" y="229"/>
                </a:cxn>
                <a:cxn ang="0">
                  <a:pos x="402" y="225"/>
                </a:cxn>
                <a:cxn ang="0">
                  <a:pos x="450" y="221"/>
                </a:cxn>
                <a:cxn ang="0">
                  <a:pos x="546" y="214"/>
                </a:cxn>
                <a:cxn ang="0">
                  <a:pos x="1042" y="154"/>
                </a:cxn>
                <a:cxn ang="0">
                  <a:pos x="1296" y="129"/>
                </a:cxn>
                <a:cxn ang="0">
                  <a:pos x="1685" y="103"/>
                </a:cxn>
                <a:cxn ang="0">
                  <a:pos x="2232" y="85"/>
                </a:cxn>
                <a:cxn ang="0">
                  <a:pos x="8830" y="73"/>
                </a:cxn>
                <a:cxn ang="0">
                  <a:pos x="6863" y="60"/>
                </a:cxn>
                <a:cxn ang="0">
                  <a:pos x="2324" y="0"/>
                </a:cxn>
                <a:cxn ang="0">
                  <a:pos x="2623" y="82"/>
                </a:cxn>
                <a:cxn ang="0">
                  <a:pos x="7239" y="143"/>
                </a:cxn>
                <a:cxn ang="0">
                  <a:pos x="8292" y="131"/>
                </a:cxn>
                <a:cxn ang="0">
                  <a:pos x="8848" y="107"/>
                </a:cxn>
                <a:cxn ang="0">
                  <a:pos x="8842" y="84"/>
                </a:cxn>
                <a:cxn ang="0">
                  <a:pos x="8663" y="1"/>
                </a:cxn>
                <a:cxn ang="0">
                  <a:pos x="8635" y="7"/>
                </a:cxn>
                <a:cxn ang="0">
                  <a:pos x="8615" y="15"/>
                </a:cxn>
                <a:cxn ang="0">
                  <a:pos x="8294" y="34"/>
                </a:cxn>
                <a:cxn ang="0">
                  <a:pos x="7517" y="58"/>
                </a:cxn>
                <a:cxn ang="0">
                  <a:pos x="8807" y="60"/>
                </a:cxn>
                <a:cxn ang="0">
                  <a:pos x="8764" y="39"/>
                </a:cxn>
                <a:cxn ang="0">
                  <a:pos x="8692" y="12"/>
                </a:cxn>
                <a:cxn ang="0">
                  <a:pos x="8673" y="4"/>
                </a:cxn>
              </a:cxnLst>
              <a:rect l="0" t="0" r="r" b="b"/>
              <a:pathLst>
                <a:path w="8848" h="230">
                  <a:moveTo>
                    <a:pt x="2324" y="0"/>
                  </a:moveTo>
                  <a:lnTo>
                    <a:pt x="2244" y="1"/>
                  </a:lnTo>
                  <a:lnTo>
                    <a:pt x="1704" y="7"/>
                  </a:lnTo>
                  <a:lnTo>
                    <a:pt x="1456" y="14"/>
                  </a:lnTo>
                  <a:lnTo>
                    <a:pt x="1209" y="27"/>
                  </a:lnTo>
                  <a:lnTo>
                    <a:pt x="1201" y="27"/>
                  </a:lnTo>
                  <a:lnTo>
                    <a:pt x="740" y="82"/>
                  </a:lnTo>
                  <a:lnTo>
                    <a:pt x="697" y="87"/>
                  </a:lnTo>
                  <a:lnTo>
                    <a:pt x="650" y="92"/>
                  </a:lnTo>
                  <a:lnTo>
                    <a:pt x="602" y="96"/>
                  </a:lnTo>
                  <a:lnTo>
                    <a:pt x="555" y="99"/>
                  </a:lnTo>
                  <a:lnTo>
                    <a:pt x="510" y="103"/>
                  </a:lnTo>
                  <a:lnTo>
                    <a:pt x="466" y="106"/>
                  </a:lnTo>
                  <a:lnTo>
                    <a:pt x="421" y="108"/>
                  </a:lnTo>
                  <a:lnTo>
                    <a:pt x="377" y="108"/>
                  </a:lnTo>
                  <a:lnTo>
                    <a:pt x="74" y="143"/>
                  </a:lnTo>
                  <a:lnTo>
                    <a:pt x="56" y="146"/>
                  </a:lnTo>
                  <a:lnTo>
                    <a:pt x="37" y="148"/>
                  </a:lnTo>
                  <a:lnTo>
                    <a:pt x="19" y="150"/>
                  </a:lnTo>
                  <a:lnTo>
                    <a:pt x="0" y="152"/>
                  </a:lnTo>
                  <a:lnTo>
                    <a:pt x="9" y="157"/>
                  </a:lnTo>
                  <a:lnTo>
                    <a:pt x="37" y="174"/>
                  </a:lnTo>
                  <a:lnTo>
                    <a:pt x="66" y="193"/>
                  </a:lnTo>
                  <a:lnTo>
                    <a:pt x="98" y="209"/>
                  </a:lnTo>
                  <a:lnTo>
                    <a:pt x="133" y="220"/>
                  </a:lnTo>
                  <a:lnTo>
                    <a:pt x="171" y="227"/>
                  </a:lnTo>
                  <a:lnTo>
                    <a:pt x="189" y="228"/>
                  </a:lnTo>
                  <a:lnTo>
                    <a:pt x="224" y="229"/>
                  </a:lnTo>
                  <a:lnTo>
                    <a:pt x="248" y="230"/>
                  </a:lnTo>
                  <a:lnTo>
                    <a:pt x="265" y="230"/>
                  </a:lnTo>
                  <a:lnTo>
                    <a:pt x="273" y="230"/>
                  </a:lnTo>
                  <a:lnTo>
                    <a:pt x="316" y="229"/>
                  </a:lnTo>
                  <a:lnTo>
                    <a:pt x="359" y="228"/>
                  </a:lnTo>
                  <a:lnTo>
                    <a:pt x="402" y="225"/>
                  </a:lnTo>
                  <a:lnTo>
                    <a:pt x="444" y="222"/>
                  </a:lnTo>
                  <a:lnTo>
                    <a:pt x="450" y="221"/>
                  </a:lnTo>
                  <a:lnTo>
                    <a:pt x="498" y="218"/>
                  </a:lnTo>
                  <a:lnTo>
                    <a:pt x="546" y="214"/>
                  </a:lnTo>
                  <a:lnTo>
                    <a:pt x="594" y="209"/>
                  </a:lnTo>
                  <a:lnTo>
                    <a:pt x="1042" y="154"/>
                  </a:lnTo>
                  <a:lnTo>
                    <a:pt x="1123" y="146"/>
                  </a:lnTo>
                  <a:lnTo>
                    <a:pt x="1296" y="129"/>
                  </a:lnTo>
                  <a:lnTo>
                    <a:pt x="1451" y="117"/>
                  </a:lnTo>
                  <a:lnTo>
                    <a:pt x="1685" y="103"/>
                  </a:lnTo>
                  <a:lnTo>
                    <a:pt x="1919" y="93"/>
                  </a:lnTo>
                  <a:lnTo>
                    <a:pt x="2232" y="85"/>
                  </a:lnTo>
                  <a:lnTo>
                    <a:pt x="8841" y="82"/>
                  </a:lnTo>
                  <a:lnTo>
                    <a:pt x="8830" y="73"/>
                  </a:lnTo>
                  <a:lnTo>
                    <a:pt x="8807" y="60"/>
                  </a:lnTo>
                  <a:lnTo>
                    <a:pt x="6863" y="60"/>
                  </a:lnTo>
                  <a:lnTo>
                    <a:pt x="2483" y="1"/>
                  </a:lnTo>
                  <a:lnTo>
                    <a:pt x="2324" y="0"/>
                  </a:lnTo>
                  <a:close/>
                  <a:moveTo>
                    <a:pt x="8841" y="82"/>
                  </a:moveTo>
                  <a:lnTo>
                    <a:pt x="2623" y="82"/>
                  </a:lnTo>
                  <a:lnTo>
                    <a:pt x="2702" y="82"/>
                  </a:lnTo>
                  <a:lnTo>
                    <a:pt x="7239" y="143"/>
                  </a:lnTo>
                  <a:lnTo>
                    <a:pt x="7895" y="140"/>
                  </a:lnTo>
                  <a:lnTo>
                    <a:pt x="8292" y="131"/>
                  </a:lnTo>
                  <a:lnTo>
                    <a:pt x="8689" y="115"/>
                  </a:lnTo>
                  <a:lnTo>
                    <a:pt x="8848" y="107"/>
                  </a:lnTo>
                  <a:lnTo>
                    <a:pt x="8848" y="95"/>
                  </a:lnTo>
                  <a:lnTo>
                    <a:pt x="8842" y="84"/>
                  </a:lnTo>
                  <a:lnTo>
                    <a:pt x="8841" y="82"/>
                  </a:lnTo>
                  <a:close/>
                  <a:moveTo>
                    <a:pt x="8663" y="1"/>
                  </a:moveTo>
                  <a:lnTo>
                    <a:pt x="8644" y="2"/>
                  </a:lnTo>
                  <a:lnTo>
                    <a:pt x="8635" y="7"/>
                  </a:lnTo>
                  <a:lnTo>
                    <a:pt x="8625" y="12"/>
                  </a:lnTo>
                  <a:lnTo>
                    <a:pt x="8615" y="15"/>
                  </a:lnTo>
                  <a:lnTo>
                    <a:pt x="8604" y="16"/>
                  </a:lnTo>
                  <a:lnTo>
                    <a:pt x="8294" y="34"/>
                  </a:lnTo>
                  <a:lnTo>
                    <a:pt x="7906" y="49"/>
                  </a:lnTo>
                  <a:lnTo>
                    <a:pt x="7517" y="58"/>
                  </a:lnTo>
                  <a:lnTo>
                    <a:pt x="6863" y="60"/>
                  </a:lnTo>
                  <a:lnTo>
                    <a:pt x="8807" y="60"/>
                  </a:lnTo>
                  <a:lnTo>
                    <a:pt x="8798" y="55"/>
                  </a:lnTo>
                  <a:lnTo>
                    <a:pt x="8764" y="39"/>
                  </a:lnTo>
                  <a:lnTo>
                    <a:pt x="8729" y="24"/>
                  </a:lnTo>
                  <a:lnTo>
                    <a:pt x="8692" y="12"/>
                  </a:lnTo>
                  <a:lnTo>
                    <a:pt x="8682" y="8"/>
                  </a:lnTo>
                  <a:lnTo>
                    <a:pt x="8673" y="4"/>
                  </a:lnTo>
                  <a:lnTo>
                    <a:pt x="8663" y="1"/>
                  </a:lnTo>
                  <a:close/>
                </a:path>
              </a:pathLst>
            </a:custGeom>
            <a:solidFill>
              <a:srgbClr val="FFF5D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11" y="1268"/>
              <a:ext cx="266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6" name="AutoShape 12"/>
            <p:cNvSpPr>
              <a:spLocks/>
            </p:cNvSpPr>
            <p:nvPr/>
          </p:nvSpPr>
          <p:spPr bwMode="auto">
            <a:xfrm>
              <a:off x="10366" y="1179"/>
              <a:ext cx="560" cy="399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0" y="3"/>
                </a:cxn>
                <a:cxn ang="0">
                  <a:pos x="39" y="27"/>
                </a:cxn>
                <a:cxn ang="0">
                  <a:pos x="77" y="52"/>
                </a:cxn>
                <a:cxn ang="0">
                  <a:pos x="114" y="77"/>
                </a:cxn>
                <a:cxn ang="0">
                  <a:pos x="150" y="102"/>
                </a:cxn>
                <a:cxn ang="0">
                  <a:pos x="246" y="97"/>
                </a:cxn>
                <a:cxn ang="0">
                  <a:pos x="212" y="74"/>
                </a:cxn>
                <a:cxn ang="0">
                  <a:pos x="179" y="49"/>
                </a:cxn>
                <a:cxn ang="0">
                  <a:pos x="142" y="29"/>
                </a:cxn>
                <a:cxn ang="0">
                  <a:pos x="102" y="12"/>
                </a:cxn>
                <a:cxn ang="0">
                  <a:pos x="58" y="0"/>
                </a:cxn>
                <a:cxn ang="0">
                  <a:pos x="451" y="245"/>
                </a:cxn>
                <a:cxn ang="0">
                  <a:pos x="276" y="255"/>
                </a:cxn>
                <a:cxn ang="0">
                  <a:pos x="268" y="259"/>
                </a:cxn>
                <a:cxn ang="0">
                  <a:pos x="259" y="262"/>
                </a:cxn>
                <a:cxn ang="0">
                  <a:pos x="250" y="265"/>
                </a:cxn>
                <a:cxn ang="0">
                  <a:pos x="256" y="269"/>
                </a:cxn>
                <a:cxn ang="0">
                  <a:pos x="260" y="271"/>
                </a:cxn>
                <a:cxn ang="0">
                  <a:pos x="280" y="287"/>
                </a:cxn>
                <a:cxn ang="0">
                  <a:pos x="299" y="304"/>
                </a:cxn>
                <a:cxn ang="0">
                  <a:pos x="317" y="321"/>
                </a:cxn>
                <a:cxn ang="0">
                  <a:pos x="334" y="339"/>
                </a:cxn>
                <a:cxn ang="0">
                  <a:pos x="366" y="359"/>
                </a:cxn>
                <a:cxn ang="0">
                  <a:pos x="408" y="386"/>
                </a:cxn>
                <a:cxn ang="0">
                  <a:pos x="410" y="387"/>
                </a:cxn>
                <a:cxn ang="0">
                  <a:pos x="417" y="391"/>
                </a:cxn>
                <a:cxn ang="0">
                  <a:pos x="427" y="398"/>
                </a:cxn>
                <a:cxn ang="0">
                  <a:pos x="510" y="393"/>
                </a:cxn>
                <a:cxn ang="0">
                  <a:pos x="560" y="370"/>
                </a:cxn>
                <a:cxn ang="0">
                  <a:pos x="540" y="325"/>
                </a:cxn>
                <a:cxn ang="0">
                  <a:pos x="493" y="278"/>
                </a:cxn>
                <a:cxn ang="0">
                  <a:pos x="458" y="250"/>
                </a:cxn>
                <a:cxn ang="0">
                  <a:pos x="451" y="245"/>
                </a:cxn>
              </a:cxnLst>
              <a:rect l="0" t="0" r="r" b="b"/>
              <a:pathLst>
                <a:path w="560" h="399">
                  <a:moveTo>
                    <a:pt x="58" y="0"/>
                  </a:moveTo>
                  <a:lnTo>
                    <a:pt x="0" y="3"/>
                  </a:lnTo>
                  <a:lnTo>
                    <a:pt x="39" y="27"/>
                  </a:lnTo>
                  <a:lnTo>
                    <a:pt x="77" y="52"/>
                  </a:lnTo>
                  <a:lnTo>
                    <a:pt x="114" y="77"/>
                  </a:lnTo>
                  <a:lnTo>
                    <a:pt x="150" y="102"/>
                  </a:lnTo>
                  <a:lnTo>
                    <a:pt x="246" y="97"/>
                  </a:lnTo>
                  <a:lnTo>
                    <a:pt x="212" y="74"/>
                  </a:lnTo>
                  <a:lnTo>
                    <a:pt x="179" y="49"/>
                  </a:lnTo>
                  <a:lnTo>
                    <a:pt x="142" y="29"/>
                  </a:lnTo>
                  <a:lnTo>
                    <a:pt x="102" y="12"/>
                  </a:lnTo>
                  <a:lnTo>
                    <a:pt x="58" y="0"/>
                  </a:lnTo>
                  <a:close/>
                  <a:moveTo>
                    <a:pt x="451" y="245"/>
                  </a:moveTo>
                  <a:lnTo>
                    <a:pt x="276" y="255"/>
                  </a:lnTo>
                  <a:lnTo>
                    <a:pt x="268" y="259"/>
                  </a:lnTo>
                  <a:lnTo>
                    <a:pt x="259" y="262"/>
                  </a:lnTo>
                  <a:lnTo>
                    <a:pt x="250" y="265"/>
                  </a:lnTo>
                  <a:lnTo>
                    <a:pt x="256" y="269"/>
                  </a:lnTo>
                  <a:lnTo>
                    <a:pt x="260" y="271"/>
                  </a:lnTo>
                  <a:lnTo>
                    <a:pt x="280" y="287"/>
                  </a:lnTo>
                  <a:lnTo>
                    <a:pt x="299" y="304"/>
                  </a:lnTo>
                  <a:lnTo>
                    <a:pt x="317" y="321"/>
                  </a:lnTo>
                  <a:lnTo>
                    <a:pt x="334" y="339"/>
                  </a:lnTo>
                  <a:lnTo>
                    <a:pt x="366" y="359"/>
                  </a:lnTo>
                  <a:lnTo>
                    <a:pt x="408" y="386"/>
                  </a:lnTo>
                  <a:lnTo>
                    <a:pt x="410" y="387"/>
                  </a:lnTo>
                  <a:lnTo>
                    <a:pt x="417" y="391"/>
                  </a:lnTo>
                  <a:lnTo>
                    <a:pt x="427" y="398"/>
                  </a:lnTo>
                  <a:lnTo>
                    <a:pt x="510" y="393"/>
                  </a:lnTo>
                  <a:lnTo>
                    <a:pt x="560" y="370"/>
                  </a:lnTo>
                  <a:lnTo>
                    <a:pt x="540" y="325"/>
                  </a:lnTo>
                  <a:lnTo>
                    <a:pt x="493" y="278"/>
                  </a:lnTo>
                  <a:lnTo>
                    <a:pt x="458" y="250"/>
                  </a:lnTo>
                  <a:lnTo>
                    <a:pt x="451" y="245"/>
                  </a:lnTo>
                  <a:close/>
                </a:path>
              </a:pathLst>
            </a:custGeom>
            <a:solidFill>
              <a:srgbClr val="FFF9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16" y="1276"/>
              <a:ext cx="301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07" y="1504"/>
              <a:ext cx="30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0203" y="1125"/>
              <a:ext cx="163" cy="67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"/>
                </a:cxn>
                <a:cxn ang="0">
                  <a:pos x="0" y="67"/>
                </a:cxn>
                <a:cxn ang="0">
                  <a:pos x="162" y="58"/>
                </a:cxn>
                <a:cxn ang="0">
                  <a:pos x="151" y="52"/>
                </a:cxn>
                <a:cxn ang="0">
                  <a:pos x="124" y="33"/>
                </a:cxn>
                <a:cxn ang="0">
                  <a:pos x="93" y="18"/>
                </a:cxn>
                <a:cxn ang="0">
                  <a:pos x="59" y="7"/>
                </a:cxn>
                <a:cxn ang="0">
                  <a:pos x="23" y="0"/>
                </a:cxn>
              </a:cxnLst>
              <a:rect l="0" t="0" r="r" b="b"/>
              <a:pathLst>
                <a:path w="163" h="67">
                  <a:moveTo>
                    <a:pt x="23" y="0"/>
                  </a:moveTo>
                  <a:lnTo>
                    <a:pt x="0" y="2"/>
                  </a:lnTo>
                  <a:lnTo>
                    <a:pt x="0" y="67"/>
                  </a:lnTo>
                  <a:lnTo>
                    <a:pt x="162" y="58"/>
                  </a:lnTo>
                  <a:lnTo>
                    <a:pt x="151" y="52"/>
                  </a:lnTo>
                  <a:lnTo>
                    <a:pt x="124" y="33"/>
                  </a:lnTo>
                  <a:lnTo>
                    <a:pt x="93" y="18"/>
                  </a:lnTo>
                  <a:lnTo>
                    <a:pt x="59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9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AutoShape 16"/>
            <p:cNvSpPr>
              <a:spLocks/>
            </p:cNvSpPr>
            <p:nvPr/>
          </p:nvSpPr>
          <p:spPr bwMode="auto">
            <a:xfrm>
              <a:off x="1459" y="1108"/>
              <a:ext cx="7735" cy="317"/>
            </a:xfrm>
            <a:custGeom>
              <a:avLst/>
              <a:gdLst/>
              <a:ahLst/>
              <a:cxnLst>
                <a:cxn ang="0">
                  <a:pos x="2933" y="54"/>
                </a:cxn>
                <a:cxn ang="0">
                  <a:pos x="3083" y="1"/>
                </a:cxn>
                <a:cxn ang="0">
                  <a:pos x="2129" y="1"/>
                </a:cxn>
                <a:cxn ang="0">
                  <a:pos x="1979" y="68"/>
                </a:cxn>
                <a:cxn ang="0">
                  <a:pos x="2129" y="1"/>
                </a:cxn>
                <a:cxn ang="0">
                  <a:pos x="3985" y="63"/>
                </a:cxn>
                <a:cxn ang="0">
                  <a:pos x="4135" y="12"/>
                </a:cxn>
                <a:cxn ang="0">
                  <a:pos x="5061" y="25"/>
                </a:cxn>
                <a:cxn ang="0">
                  <a:pos x="5212" y="81"/>
                </a:cxn>
                <a:cxn ang="0">
                  <a:pos x="5061" y="25"/>
                </a:cxn>
                <a:cxn ang="0">
                  <a:pos x="6286" y="95"/>
                </a:cxn>
                <a:cxn ang="0">
                  <a:pos x="6436" y="47"/>
                </a:cxn>
                <a:cxn ang="0">
                  <a:pos x="7735" y="52"/>
                </a:cxn>
                <a:cxn ang="0">
                  <a:pos x="7584" y="107"/>
                </a:cxn>
                <a:cxn ang="0">
                  <a:pos x="7735" y="107"/>
                </a:cxn>
                <a:cxn ang="0">
                  <a:pos x="1129" y="52"/>
                </a:cxn>
                <a:cxn ang="0">
                  <a:pos x="979" y="134"/>
                </a:cxn>
                <a:cxn ang="0">
                  <a:pos x="1129" y="52"/>
                </a:cxn>
                <a:cxn ang="0">
                  <a:pos x="43" y="107"/>
                </a:cxn>
                <a:cxn ang="0">
                  <a:pos x="5" y="162"/>
                </a:cxn>
                <a:cxn ang="0">
                  <a:pos x="55" y="231"/>
                </a:cxn>
                <a:cxn ang="0">
                  <a:pos x="97" y="274"/>
                </a:cxn>
                <a:cxn ang="0">
                  <a:pos x="142" y="316"/>
                </a:cxn>
                <a:cxn ang="0">
                  <a:pos x="155" y="302"/>
                </a:cxn>
                <a:cxn ang="0">
                  <a:pos x="187" y="297"/>
                </a:cxn>
                <a:cxn ang="0">
                  <a:pos x="267" y="241"/>
                </a:cxn>
                <a:cxn ang="0">
                  <a:pos x="247" y="194"/>
                </a:cxn>
                <a:cxn ang="0">
                  <a:pos x="267" y="161"/>
                </a:cxn>
                <a:cxn ang="0">
                  <a:pos x="246" y="117"/>
                </a:cxn>
                <a:cxn ang="0">
                  <a:pos x="151" y="114"/>
                </a:cxn>
                <a:cxn ang="0">
                  <a:pos x="53" y="107"/>
                </a:cxn>
                <a:cxn ang="0">
                  <a:pos x="45" y="107"/>
                </a:cxn>
                <a:cxn ang="0">
                  <a:pos x="187" y="297"/>
                </a:cxn>
                <a:cxn ang="0">
                  <a:pos x="267" y="300"/>
                </a:cxn>
              </a:cxnLst>
              <a:rect l="0" t="0" r="r" b="b"/>
              <a:pathLst>
                <a:path w="7735" h="317">
                  <a:moveTo>
                    <a:pt x="2933" y="0"/>
                  </a:moveTo>
                  <a:lnTo>
                    <a:pt x="2933" y="54"/>
                  </a:lnTo>
                  <a:lnTo>
                    <a:pt x="3083" y="54"/>
                  </a:lnTo>
                  <a:lnTo>
                    <a:pt x="3083" y="1"/>
                  </a:lnTo>
                  <a:lnTo>
                    <a:pt x="2933" y="0"/>
                  </a:lnTo>
                  <a:close/>
                  <a:moveTo>
                    <a:pt x="2129" y="1"/>
                  </a:moveTo>
                  <a:lnTo>
                    <a:pt x="1979" y="4"/>
                  </a:lnTo>
                  <a:lnTo>
                    <a:pt x="1979" y="68"/>
                  </a:lnTo>
                  <a:lnTo>
                    <a:pt x="2129" y="63"/>
                  </a:lnTo>
                  <a:lnTo>
                    <a:pt x="2129" y="1"/>
                  </a:lnTo>
                  <a:close/>
                  <a:moveTo>
                    <a:pt x="3985" y="10"/>
                  </a:moveTo>
                  <a:lnTo>
                    <a:pt x="3985" y="63"/>
                  </a:lnTo>
                  <a:lnTo>
                    <a:pt x="4135" y="65"/>
                  </a:lnTo>
                  <a:lnTo>
                    <a:pt x="4135" y="12"/>
                  </a:lnTo>
                  <a:lnTo>
                    <a:pt x="3985" y="10"/>
                  </a:lnTo>
                  <a:close/>
                  <a:moveTo>
                    <a:pt x="5061" y="25"/>
                  </a:moveTo>
                  <a:lnTo>
                    <a:pt x="5061" y="79"/>
                  </a:lnTo>
                  <a:lnTo>
                    <a:pt x="5212" y="81"/>
                  </a:lnTo>
                  <a:lnTo>
                    <a:pt x="5212" y="28"/>
                  </a:lnTo>
                  <a:lnTo>
                    <a:pt x="5061" y="25"/>
                  </a:lnTo>
                  <a:close/>
                  <a:moveTo>
                    <a:pt x="6286" y="44"/>
                  </a:moveTo>
                  <a:lnTo>
                    <a:pt x="6286" y="95"/>
                  </a:lnTo>
                  <a:lnTo>
                    <a:pt x="6436" y="97"/>
                  </a:lnTo>
                  <a:lnTo>
                    <a:pt x="6436" y="47"/>
                  </a:lnTo>
                  <a:lnTo>
                    <a:pt x="6286" y="44"/>
                  </a:lnTo>
                  <a:close/>
                  <a:moveTo>
                    <a:pt x="7735" y="52"/>
                  </a:moveTo>
                  <a:lnTo>
                    <a:pt x="7584" y="54"/>
                  </a:lnTo>
                  <a:lnTo>
                    <a:pt x="7584" y="107"/>
                  </a:lnTo>
                  <a:lnTo>
                    <a:pt x="7639" y="108"/>
                  </a:lnTo>
                  <a:lnTo>
                    <a:pt x="7735" y="107"/>
                  </a:lnTo>
                  <a:lnTo>
                    <a:pt x="7735" y="52"/>
                  </a:lnTo>
                  <a:close/>
                  <a:moveTo>
                    <a:pt x="1129" y="52"/>
                  </a:moveTo>
                  <a:lnTo>
                    <a:pt x="979" y="66"/>
                  </a:lnTo>
                  <a:lnTo>
                    <a:pt x="979" y="134"/>
                  </a:lnTo>
                  <a:lnTo>
                    <a:pt x="1129" y="124"/>
                  </a:lnTo>
                  <a:lnTo>
                    <a:pt x="1129" y="52"/>
                  </a:lnTo>
                  <a:close/>
                  <a:moveTo>
                    <a:pt x="45" y="107"/>
                  </a:moveTo>
                  <a:lnTo>
                    <a:pt x="43" y="107"/>
                  </a:lnTo>
                  <a:lnTo>
                    <a:pt x="0" y="124"/>
                  </a:lnTo>
                  <a:lnTo>
                    <a:pt x="5" y="162"/>
                  </a:lnTo>
                  <a:lnTo>
                    <a:pt x="32" y="204"/>
                  </a:lnTo>
                  <a:lnTo>
                    <a:pt x="55" y="231"/>
                  </a:lnTo>
                  <a:lnTo>
                    <a:pt x="76" y="253"/>
                  </a:lnTo>
                  <a:lnTo>
                    <a:pt x="97" y="274"/>
                  </a:lnTo>
                  <a:lnTo>
                    <a:pt x="119" y="295"/>
                  </a:lnTo>
                  <a:lnTo>
                    <a:pt x="142" y="316"/>
                  </a:lnTo>
                  <a:lnTo>
                    <a:pt x="147" y="308"/>
                  </a:lnTo>
                  <a:lnTo>
                    <a:pt x="155" y="302"/>
                  </a:lnTo>
                  <a:lnTo>
                    <a:pt x="168" y="299"/>
                  </a:lnTo>
                  <a:lnTo>
                    <a:pt x="187" y="297"/>
                  </a:lnTo>
                  <a:lnTo>
                    <a:pt x="267" y="297"/>
                  </a:lnTo>
                  <a:lnTo>
                    <a:pt x="267" y="241"/>
                  </a:lnTo>
                  <a:lnTo>
                    <a:pt x="254" y="217"/>
                  </a:lnTo>
                  <a:lnTo>
                    <a:pt x="247" y="194"/>
                  </a:lnTo>
                  <a:lnTo>
                    <a:pt x="250" y="174"/>
                  </a:lnTo>
                  <a:lnTo>
                    <a:pt x="267" y="161"/>
                  </a:lnTo>
                  <a:lnTo>
                    <a:pt x="267" y="118"/>
                  </a:lnTo>
                  <a:lnTo>
                    <a:pt x="246" y="117"/>
                  </a:lnTo>
                  <a:lnTo>
                    <a:pt x="198" y="116"/>
                  </a:lnTo>
                  <a:lnTo>
                    <a:pt x="151" y="114"/>
                  </a:lnTo>
                  <a:lnTo>
                    <a:pt x="103" y="111"/>
                  </a:lnTo>
                  <a:lnTo>
                    <a:pt x="53" y="107"/>
                  </a:lnTo>
                  <a:lnTo>
                    <a:pt x="50" y="107"/>
                  </a:lnTo>
                  <a:lnTo>
                    <a:pt x="45" y="107"/>
                  </a:lnTo>
                  <a:close/>
                  <a:moveTo>
                    <a:pt x="267" y="297"/>
                  </a:moveTo>
                  <a:lnTo>
                    <a:pt x="187" y="297"/>
                  </a:lnTo>
                  <a:lnTo>
                    <a:pt x="191" y="297"/>
                  </a:lnTo>
                  <a:lnTo>
                    <a:pt x="267" y="300"/>
                  </a:lnTo>
                  <a:lnTo>
                    <a:pt x="267" y="297"/>
                  </a:lnTo>
                  <a:close/>
                </a:path>
              </a:pathLst>
            </a:custGeom>
            <a:solidFill>
              <a:srgbClr val="FFF5D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203" y="1183"/>
              <a:ext cx="31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2" name="AutoShape 18"/>
            <p:cNvSpPr>
              <a:spLocks/>
            </p:cNvSpPr>
            <p:nvPr/>
          </p:nvSpPr>
          <p:spPr bwMode="auto">
            <a:xfrm>
              <a:off x="1705" y="1162"/>
              <a:ext cx="8663" cy="214"/>
            </a:xfrm>
            <a:custGeom>
              <a:avLst/>
              <a:gdLst/>
              <a:ahLst/>
              <a:cxnLst>
                <a:cxn ang="0">
                  <a:pos x="2686" y="0"/>
                </a:cxn>
                <a:cxn ang="0">
                  <a:pos x="2686" y="85"/>
                </a:cxn>
                <a:cxn ang="0">
                  <a:pos x="2836" y="86"/>
                </a:cxn>
                <a:cxn ang="0">
                  <a:pos x="2836" y="0"/>
                </a:cxn>
                <a:cxn ang="0">
                  <a:pos x="2686" y="0"/>
                </a:cxn>
                <a:cxn ang="0">
                  <a:pos x="3738" y="9"/>
                </a:cxn>
                <a:cxn ang="0">
                  <a:pos x="3738" y="95"/>
                </a:cxn>
                <a:cxn ang="0">
                  <a:pos x="3888" y="97"/>
                </a:cxn>
                <a:cxn ang="0">
                  <a:pos x="3888" y="11"/>
                </a:cxn>
                <a:cxn ang="0">
                  <a:pos x="3738" y="9"/>
                </a:cxn>
                <a:cxn ang="0">
                  <a:pos x="1882" y="9"/>
                </a:cxn>
                <a:cxn ang="0">
                  <a:pos x="1732" y="14"/>
                </a:cxn>
                <a:cxn ang="0">
                  <a:pos x="1732" y="106"/>
                </a:cxn>
                <a:cxn ang="0">
                  <a:pos x="1882" y="99"/>
                </a:cxn>
                <a:cxn ang="0">
                  <a:pos x="1882" y="9"/>
                </a:cxn>
                <a:cxn ang="0">
                  <a:pos x="4814" y="25"/>
                </a:cxn>
                <a:cxn ang="0">
                  <a:pos x="4814" y="112"/>
                </a:cxn>
                <a:cxn ang="0">
                  <a:pos x="4965" y="115"/>
                </a:cxn>
                <a:cxn ang="0">
                  <a:pos x="4965" y="27"/>
                </a:cxn>
                <a:cxn ang="0">
                  <a:pos x="4814" y="25"/>
                </a:cxn>
                <a:cxn ang="0">
                  <a:pos x="8498" y="29"/>
                </a:cxn>
                <a:cxn ang="0">
                  <a:pos x="8498" y="134"/>
                </a:cxn>
                <a:cxn ang="0">
                  <a:pos x="8662" y="127"/>
                </a:cxn>
                <a:cxn ang="0">
                  <a:pos x="8589" y="83"/>
                </a:cxn>
                <a:cxn ang="0">
                  <a:pos x="8515" y="40"/>
                </a:cxn>
                <a:cxn ang="0">
                  <a:pos x="8510" y="36"/>
                </a:cxn>
                <a:cxn ang="0">
                  <a:pos x="8504" y="32"/>
                </a:cxn>
                <a:cxn ang="0">
                  <a:pos x="8498" y="29"/>
                </a:cxn>
                <a:cxn ang="0">
                  <a:pos x="6039" y="41"/>
                </a:cxn>
                <a:cxn ang="0">
                  <a:pos x="6039" y="132"/>
                </a:cxn>
                <a:cxn ang="0">
                  <a:pos x="6189" y="134"/>
                </a:cxn>
                <a:cxn ang="0">
                  <a:pos x="6189" y="43"/>
                </a:cxn>
                <a:cxn ang="0">
                  <a:pos x="6039" y="41"/>
                </a:cxn>
                <a:cxn ang="0">
                  <a:pos x="7337" y="53"/>
                </a:cxn>
                <a:cxn ang="0">
                  <a:pos x="7337" y="149"/>
                </a:cxn>
                <a:cxn ang="0">
                  <a:pos x="7488" y="150"/>
                </a:cxn>
                <a:cxn ang="0">
                  <a:pos x="7488" y="54"/>
                </a:cxn>
                <a:cxn ang="0">
                  <a:pos x="7411" y="54"/>
                </a:cxn>
                <a:cxn ang="0">
                  <a:pos x="7337" y="53"/>
                </a:cxn>
                <a:cxn ang="0">
                  <a:pos x="7488" y="53"/>
                </a:cxn>
                <a:cxn ang="0">
                  <a:pos x="7411" y="54"/>
                </a:cxn>
                <a:cxn ang="0">
                  <a:pos x="7488" y="54"/>
                </a:cxn>
                <a:cxn ang="0">
                  <a:pos x="7488" y="53"/>
                </a:cxn>
                <a:cxn ang="0">
                  <a:pos x="882" y="70"/>
                </a:cxn>
                <a:cxn ang="0">
                  <a:pos x="732" y="80"/>
                </a:cxn>
                <a:cxn ang="0">
                  <a:pos x="732" y="213"/>
                </a:cxn>
                <a:cxn ang="0">
                  <a:pos x="788" y="205"/>
                </a:cxn>
                <a:cxn ang="0">
                  <a:pos x="882" y="192"/>
                </a:cxn>
                <a:cxn ang="0">
                  <a:pos x="882" y="70"/>
                </a:cxn>
                <a:cxn ang="0">
                  <a:pos x="20" y="107"/>
                </a:cxn>
                <a:cxn ang="0">
                  <a:pos x="3" y="120"/>
                </a:cxn>
                <a:cxn ang="0">
                  <a:pos x="0" y="140"/>
                </a:cxn>
                <a:cxn ang="0">
                  <a:pos x="7" y="163"/>
                </a:cxn>
                <a:cxn ang="0">
                  <a:pos x="20" y="187"/>
                </a:cxn>
                <a:cxn ang="0">
                  <a:pos x="20" y="107"/>
                </a:cxn>
              </a:cxnLst>
              <a:rect l="0" t="0" r="r" b="b"/>
              <a:pathLst>
                <a:path w="8663" h="214">
                  <a:moveTo>
                    <a:pt x="2686" y="0"/>
                  </a:moveTo>
                  <a:lnTo>
                    <a:pt x="2686" y="85"/>
                  </a:lnTo>
                  <a:lnTo>
                    <a:pt x="2836" y="86"/>
                  </a:lnTo>
                  <a:lnTo>
                    <a:pt x="2836" y="0"/>
                  </a:lnTo>
                  <a:lnTo>
                    <a:pt x="2686" y="0"/>
                  </a:lnTo>
                  <a:close/>
                  <a:moveTo>
                    <a:pt x="3738" y="9"/>
                  </a:moveTo>
                  <a:lnTo>
                    <a:pt x="3738" y="95"/>
                  </a:lnTo>
                  <a:lnTo>
                    <a:pt x="3888" y="97"/>
                  </a:lnTo>
                  <a:lnTo>
                    <a:pt x="3888" y="11"/>
                  </a:lnTo>
                  <a:lnTo>
                    <a:pt x="3738" y="9"/>
                  </a:lnTo>
                  <a:close/>
                  <a:moveTo>
                    <a:pt x="1882" y="9"/>
                  </a:moveTo>
                  <a:lnTo>
                    <a:pt x="1732" y="14"/>
                  </a:lnTo>
                  <a:lnTo>
                    <a:pt x="1732" y="106"/>
                  </a:lnTo>
                  <a:lnTo>
                    <a:pt x="1882" y="99"/>
                  </a:lnTo>
                  <a:lnTo>
                    <a:pt x="1882" y="9"/>
                  </a:lnTo>
                  <a:close/>
                  <a:moveTo>
                    <a:pt x="4814" y="25"/>
                  </a:moveTo>
                  <a:lnTo>
                    <a:pt x="4814" y="112"/>
                  </a:lnTo>
                  <a:lnTo>
                    <a:pt x="4965" y="115"/>
                  </a:lnTo>
                  <a:lnTo>
                    <a:pt x="4965" y="27"/>
                  </a:lnTo>
                  <a:lnTo>
                    <a:pt x="4814" y="25"/>
                  </a:lnTo>
                  <a:close/>
                  <a:moveTo>
                    <a:pt x="8498" y="29"/>
                  </a:moveTo>
                  <a:lnTo>
                    <a:pt x="8498" y="134"/>
                  </a:lnTo>
                  <a:lnTo>
                    <a:pt x="8662" y="127"/>
                  </a:lnTo>
                  <a:lnTo>
                    <a:pt x="8589" y="83"/>
                  </a:lnTo>
                  <a:lnTo>
                    <a:pt x="8515" y="40"/>
                  </a:lnTo>
                  <a:lnTo>
                    <a:pt x="8510" y="36"/>
                  </a:lnTo>
                  <a:lnTo>
                    <a:pt x="8504" y="32"/>
                  </a:lnTo>
                  <a:lnTo>
                    <a:pt x="8498" y="29"/>
                  </a:lnTo>
                  <a:close/>
                  <a:moveTo>
                    <a:pt x="6039" y="41"/>
                  </a:moveTo>
                  <a:lnTo>
                    <a:pt x="6039" y="132"/>
                  </a:lnTo>
                  <a:lnTo>
                    <a:pt x="6189" y="134"/>
                  </a:lnTo>
                  <a:lnTo>
                    <a:pt x="6189" y="43"/>
                  </a:lnTo>
                  <a:lnTo>
                    <a:pt x="6039" y="41"/>
                  </a:lnTo>
                  <a:close/>
                  <a:moveTo>
                    <a:pt x="7337" y="53"/>
                  </a:moveTo>
                  <a:lnTo>
                    <a:pt x="7337" y="149"/>
                  </a:lnTo>
                  <a:lnTo>
                    <a:pt x="7488" y="150"/>
                  </a:lnTo>
                  <a:lnTo>
                    <a:pt x="7488" y="54"/>
                  </a:lnTo>
                  <a:lnTo>
                    <a:pt x="7411" y="54"/>
                  </a:lnTo>
                  <a:lnTo>
                    <a:pt x="7337" y="53"/>
                  </a:lnTo>
                  <a:close/>
                  <a:moveTo>
                    <a:pt x="7488" y="53"/>
                  </a:moveTo>
                  <a:lnTo>
                    <a:pt x="7411" y="54"/>
                  </a:lnTo>
                  <a:lnTo>
                    <a:pt x="7488" y="54"/>
                  </a:lnTo>
                  <a:lnTo>
                    <a:pt x="7488" y="53"/>
                  </a:lnTo>
                  <a:close/>
                  <a:moveTo>
                    <a:pt x="882" y="70"/>
                  </a:moveTo>
                  <a:lnTo>
                    <a:pt x="732" y="80"/>
                  </a:lnTo>
                  <a:lnTo>
                    <a:pt x="732" y="213"/>
                  </a:lnTo>
                  <a:lnTo>
                    <a:pt x="788" y="205"/>
                  </a:lnTo>
                  <a:lnTo>
                    <a:pt x="882" y="192"/>
                  </a:lnTo>
                  <a:lnTo>
                    <a:pt x="882" y="70"/>
                  </a:lnTo>
                  <a:close/>
                  <a:moveTo>
                    <a:pt x="20" y="107"/>
                  </a:moveTo>
                  <a:lnTo>
                    <a:pt x="3" y="120"/>
                  </a:lnTo>
                  <a:lnTo>
                    <a:pt x="0" y="140"/>
                  </a:lnTo>
                  <a:lnTo>
                    <a:pt x="7" y="163"/>
                  </a:lnTo>
                  <a:lnTo>
                    <a:pt x="20" y="187"/>
                  </a:lnTo>
                  <a:lnTo>
                    <a:pt x="20" y="107"/>
                  </a:lnTo>
                  <a:close/>
                </a:path>
              </a:pathLst>
            </a:custGeom>
            <a:solidFill>
              <a:srgbClr val="FFF1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368" y="1282"/>
              <a:ext cx="267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4" name="AutoShape 20"/>
            <p:cNvSpPr>
              <a:spLocks/>
            </p:cNvSpPr>
            <p:nvPr/>
          </p:nvSpPr>
          <p:spPr bwMode="auto">
            <a:xfrm>
              <a:off x="2437" y="1248"/>
              <a:ext cx="7991" cy="150"/>
            </a:xfrm>
            <a:custGeom>
              <a:avLst/>
              <a:gdLst/>
              <a:ahLst/>
              <a:cxnLst>
                <a:cxn ang="0">
                  <a:pos x="1954" y="0"/>
                </a:cxn>
                <a:cxn ang="0">
                  <a:pos x="1954" y="54"/>
                </a:cxn>
                <a:cxn ang="0">
                  <a:pos x="2104" y="56"/>
                </a:cxn>
                <a:cxn ang="0">
                  <a:pos x="2104" y="1"/>
                </a:cxn>
                <a:cxn ang="0">
                  <a:pos x="1954" y="0"/>
                </a:cxn>
                <a:cxn ang="0">
                  <a:pos x="3006" y="10"/>
                </a:cxn>
                <a:cxn ang="0">
                  <a:pos x="3006" y="68"/>
                </a:cxn>
                <a:cxn ang="0">
                  <a:pos x="3156" y="70"/>
                </a:cxn>
                <a:cxn ang="0">
                  <a:pos x="3156" y="12"/>
                </a:cxn>
                <a:cxn ang="0">
                  <a:pos x="3006" y="10"/>
                </a:cxn>
                <a:cxn ang="0">
                  <a:pos x="1150" y="14"/>
                </a:cxn>
                <a:cxn ang="0">
                  <a:pos x="1000" y="21"/>
                </a:cxn>
                <a:cxn ang="0">
                  <a:pos x="1000" y="67"/>
                </a:cxn>
                <a:cxn ang="0">
                  <a:pos x="1150" y="62"/>
                </a:cxn>
                <a:cxn ang="0">
                  <a:pos x="1150" y="14"/>
                </a:cxn>
                <a:cxn ang="0">
                  <a:pos x="4082" y="27"/>
                </a:cxn>
                <a:cxn ang="0">
                  <a:pos x="4082" y="82"/>
                </a:cxn>
                <a:cxn ang="0">
                  <a:pos x="4233" y="84"/>
                </a:cxn>
                <a:cxn ang="0">
                  <a:pos x="4233" y="30"/>
                </a:cxn>
                <a:cxn ang="0">
                  <a:pos x="4082" y="27"/>
                </a:cxn>
                <a:cxn ang="0">
                  <a:pos x="7930" y="42"/>
                </a:cxn>
                <a:cxn ang="0">
                  <a:pos x="7766" y="49"/>
                </a:cxn>
                <a:cxn ang="0">
                  <a:pos x="7766" y="90"/>
                </a:cxn>
                <a:cxn ang="0">
                  <a:pos x="7990" y="79"/>
                </a:cxn>
                <a:cxn ang="0">
                  <a:pos x="7930" y="42"/>
                </a:cxn>
                <a:cxn ang="0">
                  <a:pos x="5307" y="47"/>
                </a:cxn>
                <a:cxn ang="0">
                  <a:pos x="5307" y="100"/>
                </a:cxn>
                <a:cxn ang="0">
                  <a:pos x="5457" y="103"/>
                </a:cxn>
                <a:cxn ang="0">
                  <a:pos x="5457" y="49"/>
                </a:cxn>
                <a:cxn ang="0">
                  <a:pos x="5307" y="47"/>
                </a:cxn>
                <a:cxn ang="0">
                  <a:pos x="6605" y="64"/>
                </a:cxn>
                <a:cxn ang="0">
                  <a:pos x="6605" y="116"/>
                </a:cxn>
                <a:cxn ang="0">
                  <a:pos x="6756" y="116"/>
                </a:cxn>
                <a:cxn ang="0">
                  <a:pos x="6756" y="65"/>
                </a:cxn>
                <a:cxn ang="0">
                  <a:pos x="6605" y="64"/>
                </a:cxn>
                <a:cxn ang="0">
                  <a:pos x="6756" y="116"/>
                </a:cxn>
                <a:cxn ang="0">
                  <a:pos x="6699" y="116"/>
                </a:cxn>
                <a:cxn ang="0">
                  <a:pos x="6756" y="116"/>
                </a:cxn>
                <a:cxn ang="0">
                  <a:pos x="6756" y="116"/>
                </a:cxn>
                <a:cxn ang="0">
                  <a:pos x="150" y="107"/>
                </a:cxn>
                <a:cxn ang="0">
                  <a:pos x="56" y="120"/>
                </a:cxn>
                <a:cxn ang="0">
                  <a:pos x="0" y="128"/>
                </a:cxn>
                <a:cxn ang="0">
                  <a:pos x="0" y="149"/>
                </a:cxn>
                <a:cxn ang="0">
                  <a:pos x="20" y="149"/>
                </a:cxn>
                <a:cxn ang="0">
                  <a:pos x="48" y="148"/>
                </a:cxn>
                <a:cxn ang="0">
                  <a:pos x="150" y="134"/>
                </a:cxn>
                <a:cxn ang="0">
                  <a:pos x="150" y="107"/>
                </a:cxn>
              </a:cxnLst>
              <a:rect l="0" t="0" r="r" b="b"/>
              <a:pathLst>
                <a:path w="7991" h="150">
                  <a:moveTo>
                    <a:pt x="1954" y="0"/>
                  </a:moveTo>
                  <a:lnTo>
                    <a:pt x="1954" y="54"/>
                  </a:lnTo>
                  <a:lnTo>
                    <a:pt x="2104" y="56"/>
                  </a:lnTo>
                  <a:lnTo>
                    <a:pt x="2104" y="1"/>
                  </a:lnTo>
                  <a:lnTo>
                    <a:pt x="1954" y="0"/>
                  </a:lnTo>
                  <a:close/>
                  <a:moveTo>
                    <a:pt x="3006" y="10"/>
                  </a:moveTo>
                  <a:lnTo>
                    <a:pt x="3006" y="68"/>
                  </a:lnTo>
                  <a:lnTo>
                    <a:pt x="3156" y="70"/>
                  </a:lnTo>
                  <a:lnTo>
                    <a:pt x="3156" y="12"/>
                  </a:lnTo>
                  <a:lnTo>
                    <a:pt x="3006" y="10"/>
                  </a:lnTo>
                  <a:close/>
                  <a:moveTo>
                    <a:pt x="1150" y="14"/>
                  </a:moveTo>
                  <a:lnTo>
                    <a:pt x="1000" y="21"/>
                  </a:lnTo>
                  <a:lnTo>
                    <a:pt x="1000" y="67"/>
                  </a:lnTo>
                  <a:lnTo>
                    <a:pt x="1150" y="62"/>
                  </a:lnTo>
                  <a:lnTo>
                    <a:pt x="1150" y="14"/>
                  </a:lnTo>
                  <a:close/>
                  <a:moveTo>
                    <a:pt x="4082" y="27"/>
                  </a:moveTo>
                  <a:lnTo>
                    <a:pt x="4082" y="82"/>
                  </a:lnTo>
                  <a:lnTo>
                    <a:pt x="4233" y="84"/>
                  </a:lnTo>
                  <a:lnTo>
                    <a:pt x="4233" y="30"/>
                  </a:lnTo>
                  <a:lnTo>
                    <a:pt x="4082" y="27"/>
                  </a:lnTo>
                  <a:close/>
                  <a:moveTo>
                    <a:pt x="7930" y="42"/>
                  </a:moveTo>
                  <a:lnTo>
                    <a:pt x="7766" y="49"/>
                  </a:lnTo>
                  <a:lnTo>
                    <a:pt x="7766" y="90"/>
                  </a:lnTo>
                  <a:lnTo>
                    <a:pt x="7990" y="79"/>
                  </a:lnTo>
                  <a:lnTo>
                    <a:pt x="7930" y="42"/>
                  </a:lnTo>
                  <a:close/>
                  <a:moveTo>
                    <a:pt x="5307" y="47"/>
                  </a:moveTo>
                  <a:lnTo>
                    <a:pt x="5307" y="100"/>
                  </a:lnTo>
                  <a:lnTo>
                    <a:pt x="5457" y="103"/>
                  </a:lnTo>
                  <a:lnTo>
                    <a:pt x="5457" y="49"/>
                  </a:lnTo>
                  <a:lnTo>
                    <a:pt x="5307" y="47"/>
                  </a:lnTo>
                  <a:close/>
                  <a:moveTo>
                    <a:pt x="6605" y="64"/>
                  </a:moveTo>
                  <a:lnTo>
                    <a:pt x="6605" y="116"/>
                  </a:lnTo>
                  <a:lnTo>
                    <a:pt x="6756" y="116"/>
                  </a:lnTo>
                  <a:lnTo>
                    <a:pt x="6756" y="65"/>
                  </a:lnTo>
                  <a:lnTo>
                    <a:pt x="6605" y="64"/>
                  </a:lnTo>
                  <a:close/>
                  <a:moveTo>
                    <a:pt x="6756" y="116"/>
                  </a:moveTo>
                  <a:lnTo>
                    <a:pt x="6699" y="116"/>
                  </a:lnTo>
                  <a:lnTo>
                    <a:pt x="6756" y="116"/>
                  </a:lnTo>
                  <a:close/>
                  <a:moveTo>
                    <a:pt x="150" y="107"/>
                  </a:moveTo>
                  <a:lnTo>
                    <a:pt x="56" y="120"/>
                  </a:lnTo>
                  <a:lnTo>
                    <a:pt x="0" y="128"/>
                  </a:lnTo>
                  <a:lnTo>
                    <a:pt x="0" y="149"/>
                  </a:lnTo>
                  <a:lnTo>
                    <a:pt x="20" y="149"/>
                  </a:lnTo>
                  <a:lnTo>
                    <a:pt x="48" y="148"/>
                  </a:lnTo>
                  <a:lnTo>
                    <a:pt x="150" y="134"/>
                  </a:lnTo>
                  <a:lnTo>
                    <a:pt x="150" y="107"/>
                  </a:lnTo>
                  <a:close/>
                </a:path>
              </a:pathLst>
            </a:custGeom>
            <a:solidFill>
              <a:srgbClr val="FFEF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AutoShape 21"/>
            <p:cNvSpPr>
              <a:spLocks/>
            </p:cNvSpPr>
            <p:nvPr/>
          </p:nvSpPr>
          <p:spPr bwMode="auto">
            <a:xfrm>
              <a:off x="2486" y="1302"/>
              <a:ext cx="8111" cy="133"/>
            </a:xfrm>
            <a:custGeom>
              <a:avLst/>
              <a:gdLst/>
              <a:ahLst/>
              <a:cxnLst>
                <a:cxn ang="0">
                  <a:pos x="1906" y="0"/>
                </a:cxn>
                <a:cxn ang="0">
                  <a:pos x="1906" y="20"/>
                </a:cxn>
                <a:cxn ang="0">
                  <a:pos x="2056" y="20"/>
                </a:cxn>
                <a:cxn ang="0">
                  <a:pos x="2056" y="2"/>
                </a:cxn>
                <a:cxn ang="0">
                  <a:pos x="1906" y="0"/>
                </a:cxn>
                <a:cxn ang="0">
                  <a:pos x="1102" y="8"/>
                </a:cxn>
                <a:cxn ang="0">
                  <a:pos x="952" y="13"/>
                </a:cxn>
                <a:cxn ang="0">
                  <a:pos x="952" y="33"/>
                </a:cxn>
                <a:cxn ang="0">
                  <a:pos x="1102" y="29"/>
                </a:cxn>
                <a:cxn ang="0">
                  <a:pos x="1102" y="8"/>
                </a:cxn>
                <a:cxn ang="0">
                  <a:pos x="2958" y="14"/>
                </a:cxn>
                <a:cxn ang="0">
                  <a:pos x="2958" y="27"/>
                </a:cxn>
                <a:cxn ang="0">
                  <a:pos x="3108" y="30"/>
                </a:cxn>
                <a:cxn ang="0">
                  <a:pos x="3108" y="16"/>
                </a:cxn>
                <a:cxn ang="0">
                  <a:pos x="2958" y="14"/>
                </a:cxn>
                <a:cxn ang="0">
                  <a:pos x="7956" y="34"/>
                </a:cxn>
                <a:cxn ang="0">
                  <a:pos x="7841" y="34"/>
                </a:cxn>
                <a:cxn ang="0">
                  <a:pos x="7888" y="44"/>
                </a:cxn>
                <a:cxn ang="0">
                  <a:pos x="7931" y="58"/>
                </a:cxn>
                <a:cxn ang="0">
                  <a:pos x="7972" y="77"/>
                </a:cxn>
                <a:cxn ang="0">
                  <a:pos x="8009" y="100"/>
                </a:cxn>
                <a:cxn ang="0">
                  <a:pos x="8025" y="108"/>
                </a:cxn>
                <a:cxn ang="0">
                  <a:pos x="8070" y="133"/>
                </a:cxn>
                <a:cxn ang="0">
                  <a:pos x="8104" y="131"/>
                </a:cxn>
                <a:cxn ang="0">
                  <a:pos x="8107" y="131"/>
                </a:cxn>
                <a:cxn ang="0">
                  <a:pos x="8111" y="130"/>
                </a:cxn>
                <a:cxn ang="0">
                  <a:pos x="8100" y="124"/>
                </a:cxn>
                <a:cxn ang="0">
                  <a:pos x="8089" y="117"/>
                </a:cxn>
                <a:cxn ang="0">
                  <a:pos x="8077" y="111"/>
                </a:cxn>
                <a:cxn ang="0">
                  <a:pos x="8010" y="68"/>
                </a:cxn>
                <a:cxn ang="0">
                  <a:pos x="7956" y="34"/>
                </a:cxn>
                <a:cxn ang="0">
                  <a:pos x="7942" y="25"/>
                </a:cxn>
                <a:cxn ang="0">
                  <a:pos x="7718" y="36"/>
                </a:cxn>
                <a:cxn ang="0">
                  <a:pos x="7718" y="40"/>
                </a:cxn>
                <a:cxn ang="0">
                  <a:pos x="7841" y="34"/>
                </a:cxn>
                <a:cxn ang="0">
                  <a:pos x="7956" y="34"/>
                </a:cxn>
                <a:cxn ang="0">
                  <a:pos x="7942" y="25"/>
                </a:cxn>
                <a:cxn ang="0">
                  <a:pos x="4034" y="28"/>
                </a:cxn>
                <a:cxn ang="0">
                  <a:pos x="4034" y="42"/>
                </a:cxn>
                <a:cxn ang="0">
                  <a:pos x="4185" y="44"/>
                </a:cxn>
                <a:cxn ang="0">
                  <a:pos x="4185" y="30"/>
                </a:cxn>
                <a:cxn ang="0">
                  <a:pos x="4034" y="28"/>
                </a:cxn>
                <a:cxn ang="0">
                  <a:pos x="5259" y="46"/>
                </a:cxn>
                <a:cxn ang="0">
                  <a:pos x="5259" y="57"/>
                </a:cxn>
                <a:cxn ang="0">
                  <a:pos x="5409" y="59"/>
                </a:cxn>
                <a:cxn ang="0">
                  <a:pos x="5409" y="49"/>
                </a:cxn>
                <a:cxn ang="0">
                  <a:pos x="5259" y="46"/>
                </a:cxn>
                <a:cxn ang="0">
                  <a:pos x="6651" y="62"/>
                </a:cxn>
                <a:cxn ang="0">
                  <a:pos x="6557" y="62"/>
                </a:cxn>
                <a:cxn ang="0">
                  <a:pos x="6557" y="68"/>
                </a:cxn>
                <a:cxn ang="0">
                  <a:pos x="6708" y="67"/>
                </a:cxn>
                <a:cxn ang="0">
                  <a:pos x="6708" y="62"/>
                </a:cxn>
                <a:cxn ang="0">
                  <a:pos x="6651" y="62"/>
                </a:cxn>
                <a:cxn ang="0">
                  <a:pos x="102" y="80"/>
                </a:cxn>
                <a:cxn ang="0">
                  <a:pos x="69" y="84"/>
                </a:cxn>
                <a:cxn ang="0">
                  <a:pos x="0" y="94"/>
                </a:cxn>
                <a:cxn ang="0">
                  <a:pos x="26" y="92"/>
                </a:cxn>
                <a:cxn ang="0">
                  <a:pos x="51" y="91"/>
                </a:cxn>
                <a:cxn ang="0">
                  <a:pos x="77" y="89"/>
                </a:cxn>
                <a:cxn ang="0">
                  <a:pos x="102" y="86"/>
                </a:cxn>
                <a:cxn ang="0">
                  <a:pos x="102" y="80"/>
                </a:cxn>
              </a:cxnLst>
              <a:rect l="0" t="0" r="r" b="b"/>
              <a:pathLst>
                <a:path w="8111" h="133">
                  <a:moveTo>
                    <a:pt x="1906" y="0"/>
                  </a:moveTo>
                  <a:lnTo>
                    <a:pt x="1906" y="20"/>
                  </a:lnTo>
                  <a:lnTo>
                    <a:pt x="2056" y="20"/>
                  </a:lnTo>
                  <a:lnTo>
                    <a:pt x="2056" y="2"/>
                  </a:lnTo>
                  <a:lnTo>
                    <a:pt x="1906" y="0"/>
                  </a:lnTo>
                  <a:close/>
                  <a:moveTo>
                    <a:pt x="1102" y="8"/>
                  </a:moveTo>
                  <a:lnTo>
                    <a:pt x="952" y="13"/>
                  </a:lnTo>
                  <a:lnTo>
                    <a:pt x="952" y="33"/>
                  </a:lnTo>
                  <a:lnTo>
                    <a:pt x="1102" y="29"/>
                  </a:lnTo>
                  <a:lnTo>
                    <a:pt x="1102" y="8"/>
                  </a:lnTo>
                  <a:close/>
                  <a:moveTo>
                    <a:pt x="2958" y="14"/>
                  </a:moveTo>
                  <a:lnTo>
                    <a:pt x="2958" y="27"/>
                  </a:lnTo>
                  <a:lnTo>
                    <a:pt x="3108" y="30"/>
                  </a:lnTo>
                  <a:lnTo>
                    <a:pt x="3108" y="16"/>
                  </a:lnTo>
                  <a:lnTo>
                    <a:pt x="2958" y="14"/>
                  </a:lnTo>
                  <a:close/>
                  <a:moveTo>
                    <a:pt x="7956" y="34"/>
                  </a:moveTo>
                  <a:lnTo>
                    <a:pt x="7841" y="34"/>
                  </a:lnTo>
                  <a:lnTo>
                    <a:pt x="7888" y="44"/>
                  </a:lnTo>
                  <a:lnTo>
                    <a:pt x="7931" y="58"/>
                  </a:lnTo>
                  <a:lnTo>
                    <a:pt x="7972" y="77"/>
                  </a:lnTo>
                  <a:lnTo>
                    <a:pt x="8009" y="100"/>
                  </a:lnTo>
                  <a:lnTo>
                    <a:pt x="8025" y="108"/>
                  </a:lnTo>
                  <a:lnTo>
                    <a:pt x="8070" y="133"/>
                  </a:lnTo>
                  <a:lnTo>
                    <a:pt x="8104" y="131"/>
                  </a:lnTo>
                  <a:lnTo>
                    <a:pt x="8107" y="131"/>
                  </a:lnTo>
                  <a:lnTo>
                    <a:pt x="8111" y="130"/>
                  </a:lnTo>
                  <a:lnTo>
                    <a:pt x="8100" y="124"/>
                  </a:lnTo>
                  <a:lnTo>
                    <a:pt x="8089" y="117"/>
                  </a:lnTo>
                  <a:lnTo>
                    <a:pt x="8077" y="111"/>
                  </a:lnTo>
                  <a:lnTo>
                    <a:pt x="8010" y="68"/>
                  </a:lnTo>
                  <a:lnTo>
                    <a:pt x="7956" y="34"/>
                  </a:lnTo>
                  <a:close/>
                  <a:moveTo>
                    <a:pt x="7942" y="25"/>
                  </a:moveTo>
                  <a:lnTo>
                    <a:pt x="7718" y="36"/>
                  </a:lnTo>
                  <a:lnTo>
                    <a:pt x="7718" y="40"/>
                  </a:lnTo>
                  <a:lnTo>
                    <a:pt x="7841" y="34"/>
                  </a:lnTo>
                  <a:lnTo>
                    <a:pt x="7956" y="34"/>
                  </a:lnTo>
                  <a:lnTo>
                    <a:pt x="7942" y="25"/>
                  </a:lnTo>
                  <a:close/>
                  <a:moveTo>
                    <a:pt x="4034" y="28"/>
                  </a:moveTo>
                  <a:lnTo>
                    <a:pt x="4034" y="42"/>
                  </a:lnTo>
                  <a:lnTo>
                    <a:pt x="4185" y="44"/>
                  </a:lnTo>
                  <a:lnTo>
                    <a:pt x="4185" y="30"/>
                  </a:lnTo>
                  <a:lnTo>
                    <a:pt x="4034" y="28"/>
                  </a:lnTo>
                  <a:close/>
                  <a:moveTo>
                    <a:pt x="5259" y="46"/>
                  </a:moveTo>
                  <a:lnTo>
                    <a:pt x="5259" y="57"/>
                  </a:lnTo>
                  <a:lnTo>
                    <a:pt x="5409" y="59"/>
                  </a:lnTo>
                  <a:lnTo>
                    <a:pt x="5409" y="49"/>
                  </a:lnTo>
                  <a:lnTo>
                    <a:pt x="5259" y="46"/>
                  </a:lnTo>
                  <a:close/>
                  <a:moveTo>
                    <a:pt x="6651" y="62"/>
                  </a:moveTo>
                  <a:lnTo>
                    <a:pt x="6557" y="62"/>
                  </a:lnTo>
                  <a:lnTo>
                    <a:pt x="6557" y="68"/>
                  </a:lnTo>
                  <a:lnTo>
                    <a:pt x="6708" y="67"/>
                  </a:lnTo>
                  <a:lnTo>
                    <a:pt x="6708" y="62"/>
                  </a:lnTo>
                  <a:lnTo>
                    <a:pt x="6651" y="62"/>
                  </a:lnTo>
                  <a:close/>
                  <a:moveTo>
                    <a:pt x="102" y="80"/>
                  </a:moveTo>
                  <a:lnTo>
                    <a:pt x="69" y="84"/>
                  </a:lnTo>
                  <a:lnTo>
                    <a:pt x="0" y="94"/>
                  </a:lnTo>
                  <a:lnTo>
                    <a:pt x="26" y="92"/>
                  </a:lnTo>
                  <a:lnTo>
                    <a:pt x="51" y="91"/>
                  </a:lnTo>
                  <a:lnTo>
                    <a:pt x="77" y="89"/>
                  </a:lnTo>
                  <a:lnTo>
                    <a:pt x="102" y="86"/>
                  </a:lnTo>
                  <a:lnTo>
                    <a:pt x="102" y="80"/>
                  </a:lnTo>
                  <a:close/>
                </a:path>
              </a:pathLst>
            </a:custGeom>
            <a:solidFill>
              <a:srgbClr val="FFEC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0441" y="1577"/>
              <a:ext cx="457" cy="139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177" y="9"/>
                </a:cxn>
                <a:cxn ang="0">
                  <a:pos x="2" y="18"/>
                </a:cxn>
                <a:cxn ang="0">
                  <a:pos x="0" y="21"/>
                </a:cxn>
                <a:cxn ang="0">
                  <a:pos x="5" y="27"/>
                </a:cxn>
                <a:cxn ang="0">
                  <a:pos x="65" y="51"/>
                </a:cxn>
                <a:cxn ang="0">
                  <a:pos x="124" y="76"/>
                </a:cxn>
                <a:cxn ang="0">
                  <a:pos x="181" y="103"/>
                </a:cxn>
                <a:cxn ang="0">
                  <a:pos x="238" y="130"/>
                </a:cxn>
                <a:cxn ang="0">
                  <a:pos x="252" y="135"/>
                </a:cxn>
                <a:cxn ang="0">
                  <a:pos x="258" y="138"/>
                </a:cxn>
                <a:cxn ang="0">
                  <a:pos x="409" y="129"/>
                </a:cxn>
                <a:cxn ang="0">
                  <a:pos x="456" y="111"/>
                </a:cxn>
                <a:cxn ang="0">
                  <a:pos x="442" y="75"/>
                </a:cxn>
                <a:cxn ang="0">
                  <a:pos x="398" y="34"/>
                </a:cxn>
                <a:cxn ang="0">
                  <a:pos x="351" y="0"/>
                </a:cxn>
              </a:cxnLst>
              <a:rect l="0" t="0" r="r" b="b"/>
              <a:pathLst>
                <a:path w="457" h="139">
                  <a:moveTo>
                    <a:pt x="351" y="0"/>
                  </a:moveTo>
                  <a:lnTo>
                    <a:pt x="177" y="9"/>
                  </a:lnTo>
                  <a:lnTo>
                    <a:pt x="2" y="18"/>
                  </a:lnTo>
                  <a:lnTo>
                    <a:pt x="0" y="21"/>
                  </a:lnTo>
                  <a:lnTo>
                    <a:pt x="5" y="27"/>
                  </a:lnTo>
                  <a:lnTo>
                    <a:pt x="65" y="51"/>
                  </a:lnTo>
                  <a:lnTo>
                    <a:pt x="124" y="76"/>
                  </a:lnTo>
                  <a:lnTo>
                    <a:pt x="181" y="103"/>
                  </a:lnTo>
                  <a:lnTo>
                    <a:pt x="238" y="130"/>
                  </a:lnTo>
                  <a:lnTo>
                    <a:pt x="252" y="135"/>
                  </a:lnTo>
                  <a:lnTo>
                    <a:pt x="258" y="138"/>
                  </a:lnTo>
                  <a:lnTo>
                    <a:pt x="409" y="129"/>
                  </a:lnTo>
                  <a:lnTo>
                    <a:pt x="456" y="111"/>
                  </a:lnTo>
                  <a:lnTo>
                    <a:pt x="442" y="75"/>
                  </a:lnTo>
                  <a:lnTo>
                    <a:pt x="398" y="34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FFF9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AutoShape 23"/>
            <p:cNvSpPr>
              <a:spLocks/>
            </p:cNvSpPr>
            <p:nvPr/>
          </p:nvSpPr>
          <p:spPr bwMode="auto">
            <a:xfrm>
              <a:off x="10425" y="1598"/>
              <a:ext cx="275" cy="131"/>
            </a:xfrm>
            <a:custGeom>
              <a:avLst/>
              <a:gdLst/>
              <a:ahLst/>
              <a:cxnLst>
                <a:cxn ang="0">
                  <a:pos x="21" y="6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6" y="0"/>
                </a:cxn>
                <a:cxn ang="0">
                  <a:pos x="14" y="3"/>
                </a:cxn>
                <a:cxn ang="0">
                  <a:pos x="19" y="5"/>
                </a:cxn>
                <a:cxn ang="0">
                  <a:pos x="21" y="6"/>
                </a:cxn>
                <a:cxn ang="0">
                  <a:pos x="274" y="117"/>
                </a:cxn>
                <a:cxn ang="0">
                  <a:pos x="261" y="112"/>
                </a:cxn>
                <a:cxn ang="0">
                  <a:pos x="254" y="109"/>
                </a:cxn>
                <a:cxn ang="0">
                  <a:pos x="197" y="82"/>
                </a:cxn>
                <a:cxn ang="0">
                  <a:pos x="140" y="55"/>
                </a:cxn>
                <a:cxn ang="0">
                  <a:pos x="81" y="30"/>
                </a:cxn>
                <a:cxn ang="0">
                  <a:pos x="21" y="6"/>
                </a:cxn>
                <a:cxn ang="0">
                  <a:pos x="27" y="12"/>
                </a:cxn>
                <a:cxn ang="0">
                  <a:pos x="33" y="19"/>
                </a:cxn>
                <a:cxn ang="0">
                  <a:pos x="38" y="26"/>
                </a:cxn>
                <a:cxn ang="0">
                  <a:pos x="39" y="30"/>
                </a:cxn>
                <a:cxn ang="0">
                  <a:pos x="40" y="34"/>
                </a:cxn>
                <a:cxn ang="0">
                  <a:pos x="40" y="37"/>
                </a:cxn>
                <a:cxn ang="0">
                  <a:pos x="38" y="48"/>
                </a:cxn>
                <a:cxn ang="0">
                  <a:pos x="31" y="56"/>
                </a:cxn>
                <a:cxn ang="0">
                  <a:pos x="20" y="62"/>
                </a:cxn>
                <a:cxn ang="0">
                  <a:pos x="4" y="66"/>
                </a:cxn>
                <a:cxn ang="0">
                  <a:pos x="13" y="74"/>
                </a:cxn>
                <a:cxn ang="0">
                  <a:pos x="17" y="86"/>
                </a:cxn>
                <a:cxn ang="0">
                  <a:pos x="16" y="100"/>
                </a:cxn>
                <a:cxn ang="0">
                  <a:pos x="10" y="113"/>
                </a:cxn>
                <a:cxn ang="0">
                  <a:pos x="0" y="126"/>
                </a:cxn>
                <a:cxn ang="0">
                  <a:pos x="13" y="130"/>
                </a:cxn>
                <a:cxn ang="0">
                  <a:pos x="209" y="121"/>
                </a:cxn>
                <a:cxn ang="0">
                  <a:pos x="274" y="117"/>
                </a:cxn>
              </a:cxnLst>
              <a:rect l="0" t="0" r="r" b="b"/>
              <a:pathLst>
                <a:path w="275" h="131">
                  <a:moveTo>
                    <a:pt x="21" y="6"/>
                  </a:move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3"/>
                  </a:lnTo>
                  <a:lnTo>
                    <a:pt x="19" y="5"/>
                  </a:lnTo>
                  <a:lnTo>
                    <a:pt x="21" y="6"/>
                  </a:lnTo>
                  <a:close/>
                  <a:moveTo>
                    <a:pt x="274" y="117"/>
                  </a:moveTo>
                  <a:lnTo>
                    <a:pt x="261" y="112"/>
                  </a:lnTo>
                  <a:lnTo>
                    <a:pt x="254" y="109"/>
                  </a:lnTo>
                  <a:lnTo>
                    <a:pt x="197" y="82"/>
                  </a:lnTo>
                  <a:lnTo>
                    <a:pt x="140" y="55"/>
                  </a:lnTo>
                  <a:lnTo>
                    <a:pt x="81" y="30"/>
                  </a:lnTo>
                  <a:lnTo>
                    <a:pt x="21" y="6"/>
                  </a:lnTo>
                  <a:lnTo>
                    <a:pt x="27" y="12"/>
                  </a:lnTo>
                  <a:lnTo>
                    <a:pt x="33" y="19"/>
                  </a:lnTo>
                  <a:lnTo>
                    <a:pt x="38" y="26"/>
                  </a:lnTo>
                  <a:lnTo>
                    <a:pt x="39" y="30"/>
                  </a:lnTo>
                  <a:lnTo>
                    <a:pt x="40" y="34"/>
                  </a:lnTo>
                  <a:lnTo>
                    <a:pt x="40" y="37"/>
                  </a:lnTo>
                  <a:lnTo>
                    <a:pt x="38" y="48"/>
                  </a:lnTo>
                  <a:lnTo>
                    <a:pt x="31" y="56"/>
                  </a:lnTo>
                  <a:lnTo>
                    <a:pt x="20" y="62"/>
                  </a:lnTo>
                  <a:lnTo>
                    <a:pt x="4" y="66"/>
                  </a:lnTo>
                  <a:lnTo>
                    <a:pt x="13" y="74"/>
                  </a:lnTo>
                  <a:lnTo>
                    <a:pt x="17" y="86"/>
                  </a:lnTo>
                  <a:lnTo>
                    <a:pt x="16" y="100"/>
                  </a:lnTo>
                  <a:lnTo>
                    <a:pt x="10" y="113"/>
                  </a:lnTo>
                  <a:lnTo>
                    <a:pt x="0" y="126"/>
                  </a:lnTo>
                  <a:lnTo>
                    <a:pt x="13" y="130"/>
                  </a:lnTo>
                  <a:lnTo>
                    <a:pt x="209" y="121"/>
                  </a:lnTo>
                  <a:lnTo>
                    <a:pt x="274" y="117"/>
                  </a:lnTo>
                  <a:close/>
                </a:path>
              </a:pathLst>
            </a:custGeom>
            <a:solidFill>
              <a:srgbClr val="FFF5D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0380" y="1601"/>
              <a:ext cx="86" cy="64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48" y="12"/>
                </a:cxn>
                <a:cxn ang="0">
                  <a:pos x="34" y="22"/>
                </a:cxn>
                <a:cxn ang="0">
                  <a:pos x="17" y="30"/>
                </a:cxn>
                <a:cxn ang="0">
                  <a:pos x="0" y="34"/>
                </a:cxn>
                <a:cxn ang="0">
                  <a:pos x="14" y="40"/>
                </a:cxn>
                <a:cxn ang="0">
                  <a:pos x="27" y="47"/>
                </a:cxn>
                <a:cxn ang="0">
                  <a:pos x="39" y="55"/>
                </a:cxn>
                <a:cxn ang="0">
                  <a:pos x="50" y="63"/>
                </a:cxn>
                <a:cxn ang="0">
                  <a:pos x="66" y="59"/>
                </a:cxn>
                <a:cxn ang="0">
                  <a:pos x="77" y="53"/>
                </a:cxn>
                <a:cxn ang="0">
                  <a:pos x="84" y="44"/>
                </a:cxn>
                <a:cxn ang="0">
                  <a:pos x="86" y="34"/>
                </a:cxn>
                <a:cxn ang="0">
                  <a:pos x="86" y="31"/>
                </a:cxn>
                <a:cxn ang="0">
                  <a:pos x="67" y="3"/>
                </a:cxn>
                <a:cxn ang="0">
                  <a:pos x="60" y="0"/>
                </a:cxn>
              </a:cxnLst>
              <a:rect l="0" t="0" r="r" b="b"/>
              <a:pathLst>
                <a:path w="86" h="64">
                  <a:moveTo>
                    <a:pt x="60" y="0"/>
                  </a:moveTo>
                  <a:lnTo>
                    <a:pt x="48" y="12"/>
                  </a:lnTo>
                  <a:lnTo>
                    <a:pt x="34" y="22"/>
                  </a:lnTo>
                  <a:lnTo>
                    <a:pt x="17" y="30"/>
                  </a:lnTo>
                  <a:lnTo>
                    <a:pt x="0" y="34"/>
                  </a:lnTo>
                  <a:lnTo>
                    <a:pt x="14" y="40"/>
                  </a:lnTo>
                  <a:lnTo>
                    <a:pt x="27" y="47"/>
                  </a:lnTo>
                  <a:lnTo>
                    <a:pt x="39" y="55"/>
                  </a:lnTo>
                  <a:lnTo>
                    <a:pt x="50" y="63"/>
                  </a:lnTo>
                  <a:lnTo>
                    <a:pt x="66" y="59"/>
                  </a:lnTo>
                  <a:lnTo>
                    <a:pt x="77" y="53"/>
                  </a:lnTo>
                  <a:lnTo>
                    <a:pt x="84" y="44"/>
                  </a:lnTo>
                  <a:lnTo>
                    <a:pt x="86" y="34"/>
                  </a:lnTo>
                  <a:lnTo>
                    <a:pt x="86" y="31"/>
                  </a:lnTo>
                  <a:lnTo>
                    <a:pt x="67" y="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1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599" y="1424"/>
              <a:ext cx="50" cy="4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10"/>
                </a:cxn>
                <a:cxn ang="0">
                  <a:pos x="2" y="20"/>
                </a:cxn>
                <a:cxn ang="0">
                  <a:pos x="6" y="32"/>
                </a:cxn>
                <a:cxn ang="0">
                  <a:pos x="13" y="44"/>
                </a:cxn>
                <a:cxn ang="0">
                  <a:pos x="50" y="43"/>
                </a:cxn>
                <a:cxn ang="0">
                  <a:pos x="37" y="32"/>
                </a:cxn>
                <a:cxn ang="0">
                  <a:pos x="25" y="21"/>
                </a:cxn>
                <a:cxn ang="0">
                  <a:pos x="13" y="11"/>
                </a:cxn>
                <a:cxn ang="0">
                  <a:pos x="1" y="0"/>
                </a:cxn>
              </a:cxnLst>
              <a:rect l="0" t="0" r="r" b="b"/>
              <a:pathLst>
                <a:path w="50" h="44">
                  <a:moveTo>
                    <a:pt x="1" y="0"/>
                  </a:moveTo>
                  <a:lnTo>
                    <a:pt x="1" y="0"/>
                  </a:lnTo>
                  <a:lnTo>
                    <a:pt x="0" y="10"/>
                  </a:lnTo>
                  <a:lnTo>
                    <a:pt x="2" y="20"/>
                  </a:lnTo>
                  <a:lnTo>
                    <a:pt x="6" y="32"/>
                  </a:lnTo>
                  <a:lnTo>
                    <a:pt x="13" y="44"/>
                  </a:lnTo>
                  <a:lnTo>
                    <a:pt x="50" y="43"/>
                  </a:lnTo>
                  <a:lnTo>
                    <a:pt x="37" y="32"/>
                  </a:lnTo>
                  <a:lnTo>
                    <a:pt x="25" y="21"/>
                  </a:lnTo>
                  <a:lnTo>
                    <a:pt x="13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5D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612" y="1467"/>
              <a:ext cx="72" cy="3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1"/>
                </a:cxn>
                <a:cxn ang="0">
                  <a:pos x="6" y="10"/>
                </a:cxn>
                <a:cxn ang="0">
                  <a:pos x="13" y="19"/>
                </a:cxn>
                <a:cxn ang="0">
                  <a:pos x="20" y="28"/>
                </a:cxn>
                <a:cxn ang="0">
                  <a:pos x="27" y="37"/>
                </a:cxn>
                <a:cxn ang="0">
                  <a:pos x="69" y="36"/>
                </a:cxn>
                <a:cxn ang="0">
                  <a:pos x="69" y="34"/>
                </a:cxn>
                <a:cxn ang="0">
                  <a:pos x="70" y="32"/>
                </a:cxn>
                <a:cxn ang="0">
                  <a:pos x="71" y="29"/>
                </a:cxn>
                <a:cxn ang="0">
                  <a:pos x="67" y="25"/>
                </a:cxn>
                <a:cxn ang="0">
                  <a:pos x="57" y="17"/>
                </a:cxn>
                <a:cxn ang="0">
                  <a:pos x="37" y="0"/>
                </a:cxn>
              </a:cxnLst>
              <a:rect l="0" t="0" r="r" b="b"/>
              <a:pathLst>
                <a:path w="72" h="38">
                  <a:moveTo>
                    <a:pt x="37" y="0"/>
                  </a:moveTo>
                  <a:lnTo>
                    <a:pt x="0" y="1"/>
                  </a:lnTo>
                  <a:lnTo>
                    <a:pt x="6" y="10"/>
                  </a:lnTo>
                  <a:lnTo>
                    <a:pt x="13" y="19"/>
                  </a:lnTo>
                  <a:lnTo>
                    <a:pt x="20" y="28"/>
                  </a:lnTo>
                  <a:lnTo>
                    <a:pt x="27" y="37"/>
                  </a:lnTo>
                  <a:lnTo>
                    <a:pt x="69" y="36"/>
                  </a:lnTo>
                  <a:lnTo>
                    <a:pt x="69" y="34"/>
                  </a:lnTo>
                  <a:lnTo>
                    <a:pt x="70" y="32"/>
                  </a:lnTo>
                  <a:lnTo>
                    <a:pt x="71" y="29"/>
                  </a:lnTo>
                  <a:lnTo>
                    <a:pt x="67" y="25"/>
                  </a:lnTo>
                  <a:lnTo>
                    <a:pt x="57" y="1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1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682" y="1497"/>
              <a:ext cx="9" cy="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9" y="7"/>
                </a:cxn>
                <a:cxn ang="0">
                  <a:pos x="6" y="5"/>
                </a:cxn>
                <a:cxn ang="0">
                  <a:pos x="4" y="3"/>
                </a:cxn>
                <a:cxn ang="0">
                  <a:pos x="2" y="0"/>
                </a:cxn>
              </a:cxnLst>
              <a:rect l="0" t="0" r="r" b="b"/>
              <a:pathLst>
                <a:path w="9" h="7">
                  <a:moveTo>
                    <a:pt x="2" y="0"/>
                  </a:moveTo>
                  <a:lnTo>
                    <a:pt x="1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9" y="7"/>
                  </a:lnTo>
                  <a:lnTo>
                    <a:pt x="6" y="5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EF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0438" y="1595"/>
              <a:ext cx="6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5" y="0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5D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0428" y="1595"/>
              <a:ext cx="14" cy="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6" y="3"/>
                </a:cxn>
                <a:cxn ang="0">
                  <a:pos x="12" y="6"/>
                </a:cxn>
                <a:cxn ang="0">
                  <a:pos x="14" y="3"/>
                </a:cxn>
                <a:cxn ang="0">
                  <a:pos x="11" y="0"/>
                </a:cxn>
              </a:cxnLst>
              <a:rect l="0" t="0" r="r" b="b"/>
              <a:pathLst>
                <a:path w="14" h="6">
                  <a:moveTo>
                    <a:pt x="11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6" y="3"/>
                  </a:lnTo>
                  <a:lnTo>
                    <a:pt x="12" y="6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1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4" name="AutoShape 30"/>
            <p:cNvSpPr>
              <a:spLocks/>
            </p:cNvSpPr>
            <p:nvPr/>
          </p:nvSpPr>
          <p:spPr bwMode="auto">
            <a:xfrm>
              <a:off x="1824" y="1562"/>
              <a:ext cx="8616" cy="154"/>
            </a:xfrm>
            <a:custGeom>
              <a:avLst/>
              <a:gdLst/>
              <a:ahLst/>
              <a:cxnLst>
                <a:cxn ang="0">
                  <a:pos x="6995" y="83"/>
                </a:cxn>
                <a:cxn ang="0">
                  <a:pos x="7229" y="83"/>
                </a:cxn>
                <a:cxn ang="0">
                  <a:pos x="2229" y="29"/>
                </a:cxn>
                <a:cxn ang="0">
                  <a:pos x="6940" y="84"/>
                </a:cxn>
                <a:cxn ang="0">
                  <a:pos x="7490" y="79"/>
                </a:cxn>
                <a:cxn ang="0">
                  <a:pos x="7891" y="70"/>
                </a:cxn>
                <a:cxn ang="0">
                  <a:pos x="7112" y="58"/>
                </a:cxn>
                <a:cxn ang="0">
                  <a:pos x="8613" y="43"/>
                </a:cxn>
                <a:cxn ang="0">
                  <a:pos x="8472" y="46"/>
                </a:cxn>
                <a:cxn ang="0">
                  <a:pos x="8517" y="58"/>
                </a:cxn>
                <a:cxn ang="0">
                  <a:pos x="8545" y="70"/>
                </a:cxn>
                <a:cxn ang="0">
                  <a:pos x="8556" y="74"/>
                </a:cxn>
                <a:cxn ang="0">
                  <a:pos x="8590" y="62"/>
                </a:cxn>
                <a:cxn ang="0">
                  <a:pos x="8613" y="43"/>
                </a:cxn>
                <a:cxn ang="0">
                  <a:pos x="8354" y="43"/>
                </a:cxn>
                <a:cxn ang="0">
                  <a:pos x="7112" y="58"/>
                </a:cxn>
                <a:cxn ang="0">
                  <a:pos x="8209" y="56"/>
                </a:cxn>
                <a:cxn ang="0">
                  <a:pos x="8613" y="43"/>
                </a:cxn>
                <a:cxn ang="0">
                  <a:pos x="8610" y="37"/>
                </a:cxn>
                <a:cxn ang="0">
                  <a:pos x="2552" y="0"/>
                </a:cxn>
                <a:cxn ang="0">
                  <a:pos x="1919" y="8"/>
                </a:cxn>
                <a:cxn ang="0">
                  <a:pos x="1501" y="32"/>
                </a:cxn>
                <a:cxn ang="0">
                  <a:pos x="1334" y="45"/>
                </a:cxn>
                <a:cxn ang="0">
                  <a:pos x="2148" y="29"/>
                </a:cxn>
                <a:cxn ang="0">
                  <a:pos x="2627" y="0"/>
                </a:cxn>
                <a:cxn ang="0">
                  <a:pos x="0" y="116"/>
                </a:cxn>
                <a:cxn ang="0">
                  <a:pos x="34" y="144"/>
                </a:cxn>
                <a:cxn ang="0">
                  <a:pos x="164" y="141"/>
                </a:cxn>
                <a:cxn ang="0">
                  <a:pos x="43" y="135"/>
                </a:cxn>
                <a:cxn ang="0">
                  <a:pos x="14" y="122"/>
                </a:cxn>
                <a:cxn ang="0">
                  <a:pos x="174" y="140"/>
                </a:cxn>
                <a:cxn ang="0">
                  <a:pos x="164" y="141"/>
                </a:cxn>
              </a:cxnLst>
              <a:rect l="0" t="0" r="r" b="b"/>
              <a:pathLst>
                <a:path w="8616" h="154">
                  <a:moveTo>
                    <a:pt x="7229" y="83"/>
                  </a:moveTo>
                  <a:lnTo>
                    <a:pt x="6995" y="83"/>
                  </a:lnTo>
                  <a:lnTo>
                    <a:pt x="7115" y="84"/>
                  </a:lnTo>
                  <a:lnTo>
                    <a:pt x="7229" y="83"/>
                  </a:lnTo>
                  <a:close/>
                  <a:moveTo>
                    <a:pt x="5139" y="29"/>
                  </a:moveTo>
                  <a:lnTo>
                    <a:pt x="2229" y="29"/>
                  </a:lnTo>
                  <a:lnTo>
                    <a:pt x="2308" y="29"/>
                  </a:lnTo>
                  <a:lnTo>
                    <a:pt x="6940" y="84"/>
                  </a:lnTo>
                  <a:lnTo>
                    <a:pt x="7229" y="83"/>
                  </a:lnTo>
                  <a:lnTo>
                    <a:pt x="7490" y="79"/>
                  </a:lnTo>
                  <a:lnTo>
                    <a:pt x="7573" y="77"/>
                  </a:lnTo>
                  <a:lnTo>
                    <a:pt x="7891" y="70"/>
                  </a:lnTo>
                  <a:lnTo>
                    <a:pt x="8172" y="58"/>
                  </a:lnTo>
                  <a:lnTo>
                    <a:pt x="7112" y="58"/>
                  </a:lnTo>
                  <a:lnTo>
                    <a:pt x="5139" y="29"/>
                  </a:lnTo>
                  <a:close/>
                  <a:moveTo>
                    <a:pt x="8613" y="43"/>
                  </a:moveTo>
                  <a:lnTo>
                    <a:pt x="8447" y="43"/>
                  </a:lnTo>
                  <a:lnTo>
                    <a:pt x="8472" y="46"/>
                  </a:lnTo>
                  <a:lnTo>
                    <a:pt x="8495" y="51"/>
                  </a:lnTo>
                  <a:lnTo>
                    <a:pt x="8517" y="58"/>
                  </a:lnTo>
                  <a:lnTo>
                    <a:pt x="8539" y="67"/>
                  </a:lnTo>
                  <a:lnTo>
                    <a:pt x="8545" y="70"/>
                  </a:lnTo>
                  <a:lnTo>
                    <a:pt x="8550" y="72"/>
                  </a:lnTo>
                  <a:lnTo>
                    <a:pt x="8556" y="74"/>
                  </a:lnTo>
                  <a:lnTo>
                    <a:pt x="8573" y="70"/>
                  </a:lnTo>
                  <a:lnTo>
                    <a:pt x="8590" y="62"/>
                  </a:lnTo>
                  <a:lnTo>
                    <a:pt x="8604" y="52"/>
                  </a:lnTo>
                  <a:lnTo>
                    <a:pt x="8613" y="43"/>
                  </a:lnTo>
                  <a:close/>
                  <a:moveTo>
                    <a:pt x="8604" y="34"/>
                  </a:moveTo>
                  <a:lnTo>
                    <a:pt x="8354" y="43"/>
                  </a:lnTo>
                  <a:lnTo>
                    <a:pt x="7771" y="56"/>
                  </a:lnTo>
                  <a:lnTo>
                    <a:pt x="7112" y="58"/>
                  </a:lnTo>
                  <a:lnTo>
                    <a:pt x="8172" y="58"/>
                  </a:lnTo>
                  <a:lnTo>
                    <a:pt x="8209" y="56"/>
                  </a:lnTo>
                  <a:lnTo>
                    <a:pt x="8447" y="43"/>
                  </a:lnTo>
                  <a:lnTo>
                    <a:pt x="8613" y="43"/>
                  </a:lnTo>
                  <a:lnTo>
                    <a:pt x="8616" y="40"/>
                  </a:lnTo>
                  <a:lnTo>
                    <a:pt x="8610" y="37"/>
                  </a:lnTo>
                  <a:lnTo>
                    <a:pt x="8604" y="34"/>
                  </a:lnTo>
                  <a:close/>
                  <a:moveTo>
                    <a:pt x="2552" y="0"/>
                  </a:moveTo>
                  <a:lnTo>
                    <a:pt x="2003" y="5"/>
                  </a:lnTo>
                  <a:lnTo>
                    <a:pt x="1919" y="8"/>
                  </a:lnTo>
                  <a:lnTo>
                    <a:pt x="1668" y="21"/>
                  </a:lnTo>
                  <a:lnTo>
                    <a:pt x="1501" y="32"/>
                  </a:lnTo>
                  <a:lnTo>
                    <a:pt x="1417" y="38"/>
                  </a:lnTo>
                  <a:lnTo>
                    <a:pt x="1334" y="45"/>
                  </a:lnTo>
                  <a:lnTo>
                    <a:pt x="1659" y="35"/>
                  </a:lnTo>
                  <a:lnTo>
                    <a:pt x="2148" y="29"/>
                  </a:lnTo>
                  <a:lnTo>
                    <a:pt x="5139" y="29"/>
                  </a:lnTo>
                  <a:lnTo>
                    <a:pt x="2627" y="0"/>
                  </a:lnTo>
                  <a:lnTo>
                    <a:pt x="2552" y="0"/>
                  </a:lnTo>
                  <a:close/>
                  <a:moveTo>
                    <a:pt x="0" y="116"/>
                  </a:moveTo>
                  <a:lnTo>
                    <a:pt x="11" y="125"/>
                  </a:lnTo>
                  <a:lnTo>
                    <a:pt x="34" y="144"/>
                  </a:lnTo>
                  <a:lnTo>
                    <a:pt x="45" y="153"/>
                  </a:lnTo>
                  <a:lnTo>
                    <a:pt x="164" y="141"/>
                  </a:lnTo>
                  <a:lnTo>
                    <a:pt x="58" y="141"/>
                  </a:lnTo>
                  <a:lnTo>
                    <a:pt x="43" y="135"/>
                  </a:lnTo>
                  <a:lnTo>
                    <a:pt x="28" y="129"/>
                  </a:lnTo>
                  <a:lnTo>
                    <a:pt x="14" y="122"/>
                  </a:lnTo>
                  <a:lnTo>
                    <a:pt x="0" y="116"/>
                  </a:lnTo>
                  <a:close/>
                  <a:moveTo>
                    <a:pt x="174" y="140"/>
                  </a:moveTo>
                  <a:lnTo>
                    <a:pt x="58" y="141"/>
                  </a:lnTo>
                  <a:lnTo>
                    <a:pt x="164" y="141"/>
                  </a:lnTo>
                  <a:lnTo>
                    <a:pt x="174" y="140"/>
                  </a:lnTo>
                  <a:close/>
                </a:path>
              </a:pathLst>
            </a:custGeom>
            <a:solidFill>
              <a:srgbClr val="FFEF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5" name="AutoShape 31"/>
            <p:cNvSpPr>
              <a:spLocks/>
            </p:cNvSpPr>
            <p:nvPr/>
          </p:nvSpPr>
          <p:spPr bwMode="auto">
            <a:xfrm>
              <a:off x="1809" y="1556"/>
              <a:ext cx="8035" cy="148"/>
            </a:xfrm>
            <a:custGeom>
              <a:avLst/>
              <a:gdLst/>
              <a:ahLst/>
              <a:cxnLst>
                <a:cxn ang="0">
                  <a:pos x="3489" y="6"/>
                </a:cxn>
                <a:cxn ang="0">
                  <a:pos x="2566" y="6"/>
                </a:cxn>
                <a:cxn ang="0">
                  <a:pos x="2715" y="6"/>
                </a:cxn>
                <a:cxn ang="0">
                  <a:pos x="7126" y="64"/>
                </a:cxn>
                <a:cxn ang="0">
                  <a:pos x="7785" y="62"/>
                </a:cxn>
                <a:cxn ang="0">
                  <a:pos x="7891" y="60"/>
                </a:cxn>
                <a:cxn ang="0">
                  <a:pos x="7330" y="60"/>
                </a:cxn>
                <a:cxn ang="0">
                  <a:pos x="3489" y="6"/>
                </a:cxn>
                <a:cxn ang="0">
                  <a:pos x="8034" y="57"/>
                </a:cxn>
                <a:cxn ang="0">
                  <a:pos x="7970" y="58"/>
                </a:cxn>
                <a:cxn ang="0">
                  <a:pos x="7330" y="60"/>
                </a:cxn>
                <a:cxn ang="0">
                  <a:pos x="7891" y="60"/>
                </a:cxn>
                <a:cxn ang="0">
                  <a:pos x="7951" y="59"/>
                </a:cxn>
                <a:cxn ang="0">
                  <a:pos x="8034" y="57"/>
                </a:cxn>
                <a:cxn ang="0">
                  <a:pos x="2739" y="0"/>
                </a:cxn>
                <a:cxn ang="0">
                  <a:pos x="2356" y="3"/>
                </a:cxn>
                <a:cxn ang="0">
                  <a:pos x="2017" y="11"/>
                </a:cxn>
                <a:cxn ang="0">
                  <a:pos x="3489" y="6"/>
                </a:cxn>
                <a:cxn ang="0">
                  <a:pos x="2739" y="0"/>
                </a:cxn>
                <a:cxn ang="0">
                  <a:pos x="187" y="93"/>
                </a:cxn>
                <a:cxn ang="0">
                  <a:pos x="134" y="99"/>
                </a:cxn>
                <a:cxn ang="0">
                  <a:pos x="87" y="103"/>
                </a:cxn>
                <a:cxn ang="0">
                  <a:pos x="44" y="107"/>
                </a:cxn>
                <a:cxn ang="0">
                  <a:pos x="0" y="109"/>
                </a:cxn>
                <a:cxn ang="0">
                  <a:pos x="14" y="122"/>
                </a:cxn>
                <a:cxn ang="0">
                  <a:pos x="28" y="128"/>
                </a:cxn>
                <a:cxn ang="0">
                  <a:pos x="42" y="135"/>
                </a:cxn>
                <a:cxn ang="0">
                  <a:pos x="57" y="141"/>
                </a:cxn>
                <a:cxn ang="0">
                  <a:pos x="72" y="147"/>
                </a:cxn>
                <a:cxn ang="0">
                  <a:pos x="188" y="146"/>
                </a:cxn>
                <a:cxn ang="0">
                  <a:pos x="265" y="138"/>
                </a:cxn>
                <a:cxn ang="0">
                  <a:pos x="243" y="129"/>
                </a:cxn>
                <a:cxn ang="0">
                  <a:pos x="223" y="118"/>
                </a:cxn>
                <a:cxn ang="0">
                  <a:pos x="204" y="106"/>
                </a:cxn>
                <a:cxn ang="0">
                  <a:pos x="187" y="93"/>
                </a:cxn>
              </a:cxnLst>
              <a:rect l="0" t="0" r="r" b="b"/>
              <a:pathLst>
                <a:path w="8035" h="148">
                  <a:moveTo>
                    <a:pt x="3489" y="6"/>
                  </a:moveTo>
                  <a:lnTo>
                    <a:pt x="2566" y="6"/>
                  </a:lnTo>
                  <a:lnTo>
                    <a:pt x="2715" y="6"/>
                  </a:lnTo>
                  <a:lnTo>
                    <a:pt x="7126" y="64"/>
                  </a:lnTo>
                  <a:lnTo>
                    <a:pt x="7785" y="62"/>
                  </a:lnTo>
                  <a:lnTo>
                    <a:pt x="7891" y="60"/>
                  </a:lnTo>
                  <a:lnTo>
                    <a:pt x="7330" y="60"/>
                  </a:lnTo>
                  <a:lnTo>
                    <a:pt x="3489" y="6"/>
                  </a:lnTo>
                  <a:close/>
                  <a:moveTo>
                    <a:pt x="8034" y="57"/>
                  </a:moveTo>
                  <a:lnTo>
                    <a:pt x="7970" y="58"/>
                  </a:lnTo>
                  <a:lnTo>
                    <a:pt x="7330" y="60"/>
                  </a:lnTo>
                  <a:lnTo>
                    <a:pt x="7891" y="60"/>
                  </a:lnTo>
                  <a:lnTo>
                    <a:pt x="7951" y="59"/>
                  </a:lnTo>
                  <a:lnTo>
                    <a:pt x="8034" y="57"/>
                  </a:lnTo>
                  <a:close/>
                  <a:moveTo>
                    <a:pt x="2739" y="0"/>
                  </a:moveTo>
                  <a:lnTo>
                    <a:pt x="2356" y="3"/>
                  </a:lnTo>
                  <a:lnTo>
                    <a:pt x="2017" y="11"/>
                  </a:lnTo>
                  <a:lnTo>
                    <a:pt x="3489" y="6"/>
                  </a:lnTo>
                  <a:lnTo>
                    <a:pt x="2739" y="0"/>
                  </a:lnTo>
                  <a:close/>
                  <a:moveTo>
                    <a:pt x="187" y="93"/>
                  </a:moveTo>
                  <a:lnTo>
                    <a:pt x="134" y="99"/>
                  </a:lnTo>
                  <a:lnTo>
                    <a:pt x="87" y="103"/>
                  </a:lnTo>
                  <a:lnTo>
                    <a:pt x="44" y="107"/>
                  </a:lnTo>
                  <a:lnTo>
                    <a:pt x="0" y="109"/>
                  </a:lnTo>
                  <a:lnTo>
                    <a:pt x="14" y="122"/>
                  </a:lnTo>
                  <a:lnTo>
                    <a:pt x="28" y="128"/>
                  </a:lnTo>
                  <a:lnTo>
                    <a:pt x="42" y="135"/>
                  </a:lnTo>
                  <a:lnTo>
                    <a:pt x="57" y="141"/>
                  </a:lnTo>
                  <a:lnTo>
                    <a:pt x="72" y="147"/>
                  </a:lnTo>
                  <a:lnTo>
                    <a:pt x="188" y="146"/>
                  </a:lnTo>
                  <a:lnTo>
                    <a:pt x="265" y="138"/>
                  </a:lnTo>
                  <a:lnTo>
                    <a:pt x="243" y="129"/>
                  </a:lnTo>
                  <a:lnTo>
                    <a:pt x="223" y="118"/>
                  </a:lnTo>
                  <a:lnTo>
                    <a:pt x="204" y="106"/>
                  </a:lnTo>
                  <a:lnTo>
                    <a:pt x="187" y="93"/>
                  </a:lnTo>
                  <a:close/>
                </a:path>
              </a:pathLst>
            </a:custGeom>
            <a:solidFill>
              <a:srgbClr val="FFEC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10419" y="1724"/>
              <a:ext cx="20" cy="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19" y="4"/>
                </a:cxn>
                <a:cxn ang="0">
                  <a:pos x="15" y="3"/>
                </a:cxn>
                <a:cxn ang="0">
                  <a:pos x="6" y="0"/>
                </a:cxn>
              </a:cxnLst>
              <a:rect l="0" t="0" r="r" b="b"/>
              <a:pathLst>
                <a:path w="20" h="6">
                  <a:moveTo>
                    <a:pt x="6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19" y="4"/>
                  </a:lnTo>
                  <a:lnTo>
                    <a:pt x="15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1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406" y="1435"/>
              <a:ext cx="38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8" name="AutoShape 34"/>
            <p:cNvSpPr>
              <a:spLocks/>
            </p:cNvSpPr>
            <p:nvPr/>
          </p:nvSpPr>
          <p:spPr bwMode="auto">
            <a:xfrm>
              <a:off x="2788" y="1567"/>
              <a:ext cx="7640" cy="60"/>
            </a:xfrm>
            <a:custGeom>
              <a:avLst/>
              <a:gdLst/>
              <a:ahLst/>
              <a:cxnLst>
                <a:cxn ang="0">
                  <a:pos x="1038" y="0"/>
                </a:cxn>
                <a:cxn ang="0">
                  <a:pos x="768" y="8"/>
                </a:cxn>
                <a:cxn ang="0">
                  <a:pos x="537" y="18"/>
                </a:cxn>
                <a:cxn ang="0">
                  <a:pos x="306" y="33"/>
                </a:cxn>
                <a:cxn ang="0">
                  <a:pos x="152" y="45"/>
                </a:cxn>
                <a:cxn ang="0">
                  <a:pos x="0" y="60"/>
                </a:cxn>
                <a:cxn ang="0">
                  <a:pos x="221" y="47"/>
                </a:cxn>
                <a:cxn ang="0">
                  <a:pos x="369" y="40"/>
                </a:cxn>
                <a:cxn ang="0">
                  <a:pos x="536" y="27"/>
                </a:cxn>
                <a:cxn ang="0">
                  <a:pos x="703" y="16"/>
                </a:cxn>
                <a:cxn ang="0">
                  <a:pos x="954" y="3"/>
                </a:cxn>
                <a:cxn ang="0">
                  <a:pos x="1038" y="0"/>
                </a:cxn>
                <a:cxn ang="0">
                  <a:pos x="7629" y="25"/>
                </a:cxn>
                <a:cxn ang="0">
                  <a:pos x="7465" y="32"/>
                </a:cxn>
                <a:cxn ang="0">
                  <a:pos x="7055" y="46"/>
                </a:cxn>
                <a:cxn ang="0">
                  <a:pos x="7472" y="36"/>
                </a:cxn>
                <a:cxn ang="0">
                  <a:pos x="7639" y="29"/>
                </a:cxn>
                <a:cxn ang="0">
                  <a:pos x="7636" y="28"/>
                </a:cxn>
                <a:cxn ang="0">
                  <a:pos x="7633" y="26"/>
                </a:cxn>
                <a:cxn ang="0">
                  <a:pos x="7629" y="25"/>
                </a:cxn>
              </a:cxnLst>
              <a:rect l="0" t="0" r="r" b="b"/>
              <a:pathLst>
                <a:path w="7640" h="60">
                  <a:moveTo>
                    <a:pt x="1038" y="0"/>
                  </a:moveTo>
                  <a:lnTo>
                    <a:pt x="768" y="8"/>
                  </a:lnTo>
                  <a:lnTo>
                    <a:pt x="537" y="18"/>
                  </a:lnTo>
                  <a:lnTo>
                    <a:pt x="306" y="33"/>
                  </a:lnTo>
                  <a:lnTo>
                    <a:pt x="152" y="45"/>
                  </a:lnTo>
                  <a:lnTo>
                    <a:pt x="0" y="60"/>
                  </a:lnTo>
                  <a:lnTo>
                    <a:pt x="221" y="47"/>
                  </a:lnTo>
                  <a:lnTo>
                    <a:pt x="369" y="40"/>
                  </a:lnTo>
                  <a:lnTo>
                    <a:pt x="536" y="27"/>
                  </a:lnTo>
                  <a:lnTo>
                    <a:pt x="703" y="16"/>
                  </a:lnTo>
                  <a:lnTo>
                    <a:pt x="954" y="3"/>
                  </a:lnTo>
                  <a:lnTo>
                    <a:pt x="1038" y="0"/>
                  </a:lnTo>
                  <a:close/>
                  <a:moveTo>
                    <a:pt x="7629" y="25"/>
                  </a:moveTo>
                  <a:lnTo>
                    <a:pt x="7465" y="32"/>
                  </a:lnTo>
                  <a:lnTo>
                    <a:pt x="7055" y="46"/>
                  </a:lnTo>
                  <a:lnTo>
                    <a:pt x="7472" y="36"/>
                  </a:lnTo>
                  <a:lnTo>
                    <a:pt x="7639" y="29"/>
                  </a:lnTo>
                  <a:lnTo>
                    <a:pt x="7636" y="28"/>
                  </a:lnTo>
                  <a:lnTo>
                    <a:pt x="7633" y="26"/>
                  </a:lnTo>
                  <a:lnTo>
                    <a:pt x="7629" y="25"/>
                  </a:lnTo>
                  <a:close/>
                </a:path>
              </a:pathLst>
            </a:custGeom>
            <a:solidFill>
              <a:srgbClr val="FFEC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10334" y="1531"/>
              <a:ext cx="116" cy="59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4"/>
                </a:cxn>
                <a:cxn ang="0">
                  <a:pos x="16" y="12"/>
                </a:cxn>
                <a:cxn ang="0">
                  <a:pos x="40" y="22"/>
                </a:cxn>
                <a:cxn ang="0">
                  <a:pos x="62" y="33"/>
                </a:cxn>
                <a:cxn ang="0">
                  <a:pos x="81" y="45"/>
                </a:cxn>
                <a:cxn ang="0">
                  <a:pos x="99" y="59"/>
                </a:cxn>
                <a:cxn ang="0">
                  <a:pos x="113" y="58"/>
                </a:cxn>
                <a:cxn ang="0">
                  <a:pos x="114" y="54"/>
                </a:cxn>
                <a:cxn ang="0">
                  <a:pos x="115" y="50"/>
                </a:cxn>
                <a:cxn ang="0">
                  <a:pos x="115" y="43"/>
                </a:cxn>
                <a:cxn ang="0">
                  <a:pos x="115" y="41"/>
                </a:cxn>
                <a:cxn ang="0">
                  <a:pos x="114" y="39"/>
                </a:cxn>
                <a:cxn ang="0">
                  <a:pos x="109" y="29"/>
                </a:cxn>
                <a:cxn ang="0">
                  <a:pos x="100" y="20"/>
                </a:cxn>
                <a:cxn ang="0">
                  <a:pos x="87" y="9"/>
                </a:cxn>
                <a:cxn ang="0">
                  <a:pos x="72" y="0"/>
                </a:cxn>
              </a:cxnLst>
              <a:rect l="0" t="0" r="r" b="b"/>
              <a:pathLst>
                <a:path w="116" h="59">
                  <a:moveTo>
                    <a:pt x="72" y="0"/>
                  </a:moveTo>
                  <a:lnTo>
                    <a:pt x="0" y="4"/>
                  </a:lnTo>
                  <a:lnTo>
                    <a:pt x="16" y="12"/>
                  </a:lnTo>
                  <a:lnTo>
                    <a:pt x="40" y="22"/>
                  </a:lnTo>
                  <a:lnTo>
                    <a:pt x="62" y="33"/>
                  </a:lnTo>
                  <a:lnTo>
                    <a:pt x="81" y="45"/>
                  </a:lnTo>
                  <a:lnTo>
                    <a:pt x="99" y="59"/>
                  </a:lnTo>
                  <a:lnTo>
                    <a:pt x="113" y="58"/>
                  </a:lnTo>
                  <a:lnTo>
                    <a:pt x="114" y="54"/>
                  </a:lnTo>
                  <a:lnTo>
                    <a:pt x="115" y="50"/>
                  </a:lnTo>
                  <a:lnTo>
                    <a:pt x="115" y="43"/>
                  </a:lnTo>
                  <a:lnTo>
                    <a:pt x="115" y="41"/>
                  </a:lnTo>
                  <a:lnTo>
                    <a:pt x="114" y="39"/>
                  </a:lnTo>
                  <a:lnTo>
                    <a:pt x="109" y="29"/>
                  </a:lnTo>
                  <a:lnTo>
                    <a:pt x="100" y="20"/>
                  </a:lnTo>
                  <a:lnTo>
                    <a:pt x="87" y="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EF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090" y="1512"/>
              <a:ext cx="8343" cy="127"/>
            </a:xfrm>
            <a:custGeom>
              <a:avLst/>
              <a:gdLst/>
              <a:ahLst/>
              <a:cxnLst>
                <a:cxn ang="0">
                  <a:pos x="2302" y="11"/>
                </a:cxn>
                <a:cxn ang="0">
                  <a:pos x="1498" y="3"/>
                </a:cxn>
                <a:cxn ang="0">
                  <a:pos x="1263" y="11"/>
                </a:cxn>
                <a:cxn ang="0">
                  <a:pos x="1106" y="17"/>
                </a:cxn>
                <a:cxn ang="0">
                  <a:pos x="950" y="26"/>
                </a:cxn>
                <a:cxn ang="0">
                  <a:pos x="794" y="37"/>
                </a:cxn>
                <a:cxn ang="0">
                  <a:pos x="639" y="50"/>
                </a:cxn>
                <a:cxn ang="0">
                  <a:pos x="484" y="66"/>
                </a:cxn>
                <a:cxn ang="0">
                  <a:pos x="309" y="87"/>
                </a:cxn>
                <a:cxn ang="0">
                  <a:pos x="0" y="126"/>
                </a:cxn>
                <a:cxn ang="0">
                  <a:pos x="214" y="118"/>
                </a:cxn>
                <a:cxn ang="0">
                  <a:pos x="385" y="113"/>
                </a:cxn>
                <a:cxn ang="0">
                  <a:pos x="579" y="94"/>
                </a:cxn>
                <a:cxn ang="0">
                  <a:pos x="739" y="82"/>
                </a:cxn>
                <a:cxn ang="0">
                  <a:pos x="899" y="71"/>
                </a:cxn>
                <a:cxn ang="0">
                  <a:pos x="1059" y="63"/>
                </a:cxn>
                <a:cxn ang="0">
                  <a:pos x="1381" y="50"/>
                </a:cxn>
                <a:cxn ang="0">
                  <a:pos x="1702" y="43"/>
                </a:cxn>
                <a:cxn ang="0">
                  <a:pos x="2105" y="39"/>
                </a:cxn>
                <a:cxn ang="0">
                  <a:pos x="2885" y="42"/>
                </a:cxn>
                <a:cxn ang="0">
                  <a:pos x="6572" y="84"/>
                </a:cxn>
                <a:cxn ang="0">
                  <a:pos x="6976" y="85"/>
                </a:cxn>
                <a:cxn ang="0">
                  <a:pos x="7143" y="83"/>
                </a:cxn>
                <a:cxn ang="0">
                  <a:pos x="7333" y="79"/>
                </a:cxn>
                <a:cxn ang="0">
                  <a:pos x="7648" y="73"/>
                </a:cxn>
                <a:cxn ang="0">
                  <a:pos x="7962" y="63"/>
                </a:cxn>
                <a:cxn ang="0">
                  <a:pos x="8206" y="51"/>
                </a:cxn>
                <a:cxn ang="0">
                  <a:pos x="8270" y="59"/>
                </a:cxn>
                <a:cxn ang="0">
                  <a:pos x="8328" y="79"/>
                </a:cxn>
                <a:cxn ang="0">
                  <a:pos x="8325" y="64"/>
                </a:cxn>
                <a:cxn ang="0">
                  <a:pos x="8284" y="41"/>
                </a:cxn>
                <a:cxn ang="0">
                  <a:pos x="8244" y="23"/>
                </a:cxn>
                <a:cxn ang="0">
                  <a:pos x="7920" y="40"/>
                </a:cxn>
                <a:cxn ang="0">
                  <a:pos x="7595" y="51"/>
                </a:cxn>
                <a:cxn ang="0">
                  <a:pos x="7270" y="58"/>
                </a:cxn>
                <a:cxn ang="0">
                  <a:pos x="6612" y="61"/>
                </a:cxn>
                <a:cxn ang="0">
                  <a:pos x="3354" y="12"/>
                </a:cxn>
                <a:cxn ang="0">
                  <a:pos x="2452" y="26"/>
                </a:cxn>
                <a:cxn ang="0">
                  <a:pos x="2302" y="0"/>
                </a:cxn>
              </a:cxnLst>
              <a:rect l="0" t="0" r="r" b="b"/>
              <a:pathLst>
                <a:path w="8343" h="127">
                  <a:moveTo>
                    <a:pt x="2302" y="0"/>
                  </a:moveTo>
                  <a:lnTo>
                    <a:pt x="2302" y="11"/>
                  </a:lnTo>
                  <a:lnTo>
                    <a:pt x="1498" y="11"/>
                  </a:lnTo>
                  <a:lnTo>
                    <a:pt x="1498" y="3"/>
                  </a:lnTo>
                  <a:lnTo>
                    <a:pt x="1341" y="8"/>
                  </a:lnTo>
                  <a:lnTo>
                    <a:pt x="1263" y="11"/>
                  </a:lnTo>
                  <a:lnTo>
                    <a:pt x="1185" y="14"/>
                  </a:lnTo>
                  <a:lnTo>
                    <a:pt x="1106" y="17"/>
                  </a:lnTo>
                  <a:lnTo>
                    <a:pt x="1028" y="21"/>
                  </a:lnTo>
                  <a:lnTo>
                    <a:pt x="950" y="26"/>
                  </a:lnTo>
                  <a:lnTo>
                    <a:pt x="872" y="31"/>
                  </a:lnTo>
                  <a:lnTo>
                    <a:pt x="794" y="37"/>
                  </a:lnTo>
                  <a:lnTo>
                    <a:pt x="717" y="43"/>
                  </a:lnTo>
                  <a:lnTo>
                    <a:pt x="639" y="50"/>
                  </a:lnTo>
                  <a:lnTo>
                    <a:pt x="561" y="58"/>
                  </a:lnTo>
                  <a:lnTo>
                    <a:pt x="484" y="66"/>
                  </a:lnTo>
                  <a:lnTo>
                    <a:pt x="407" y="74"/>
                  </a:lnTo>
                  <a:lnTo>
                    <a:pt x="309" y="87"/>
                  </a:lnTo>
                  <a:lnTo>
                    <a:pt x="78" y="116"/>
                  </a:lnTo>
                  <a:lnTo>
                    <a:pt x="0" y="126"/>
                  </a:lnTo>
                  <a:lnTo>
                    <a:pt x="161" y="118"/>
                  </a:lnTo>
                  <a:lnTo>
                    <a:pt x="214" y="118"/>
                  </a:lnTo>
                  <a:lnTo>
                    <a:pt x="300" y="117"/>
                  </a:lnTo>
                  <a:lnTo>
                    <a:pt x="385" y="113"/>
                  </a:lnTo>
                  <a:lnTo>
                    <a:pt x="470" y="106"/>
                  </a:lnTo>
                  <a:lnTo>
                    <a:pt x="579" y="94"/>
                  </a:lnTo>
                  <a:lnTo>
                    <a:pt x="659" y="88"/>
                  </a:lnTo>
                  <a:lnTo>
                    <a:pt x="739" y="82"/>
                  </a:lnTo>
                  <a:lnTo>
                    <a:pt x="819" y="76"/>
                  </a:lnTo>
                  <a:lnTo>
                    <a:pt x="899" y="71"/>
                  </a:lnTo>
                  <a:lnTo>
                    <a:pt x="979" y="67"/>
                  </a:lnTo>
                  <a:lnTo>
                    <a:pt x="1059" y="63"/>
                  </a:lnTo>
                  <a:lnTo>
                    <a:pt x="1220" y="56"/>
                  </a:lnTo>
                  <a:lnTo>
                    <a:pt x="1381" y="50"/>
                  </a:lnTo>
                  <a:lnTo>
                    <a:pt x="1541" y="46"/>
                  </a:lnTo>
                  <a:lnTo>
                    <a:pt x="1702" y="43"/>
                  </a:lnTo>
                  <a:lnTo>
                    <a:pt x="1863" y="41"/>
                  </a:lnTo>
                  <a:lnTo>
                    <a:pt x="2105" y="39"/>
                  </a:lnTo>
                  <a:lnTo>
                    <a:pt x="2559" y="40"/>
                  </a:lnTo>
                  <a:lnTo>
                    <a:pt x="2885" y="42"/>
                  </a:lnTo>
                  <a:lnTo>
                    <a:pt x="6250" y="82"/>
                  </a:lnTo>
                  <a:lnTo>
                    <a:pt x="6572" y="84"/>
                  </a:lnTo>
                  <a:lnTo>
                    <a:pt x="6892" y="85"/>
                  </a:lnTo>
                  <a:lnTo>
                    <a:pt x="6976" y="85"/>
                  </a:lnTo>
                  <a:lnTo>
                    <a:pt x="7060" y="84"/>
                  </a:lnTo>
                  <a:lnTo>
                    <a:pt x="7143" y="83"/>
                  </a:lnTo>
                  <a:lnTo>
                    <a:pt x="7227" y="82"/>
                  </a:lnTo>
                  <a:lnTo>
                    <a:pt x="7333" y="79"/>
                  </a:lnTo>
                  <a:lnTo>
                    <a:pt x="7491" y="77"/>
                  </a:lnTo>
                  <a:lnTo>
                    <a:pt x="7648" y="73"/>
                  </a:lnTo>
                  <a:lnTo>
                    <a:pt x="7805" y="69"/>
                  </a:lnTo>
                  <a:lnTo>
                    <a:pt x="7962" y="63"/>
                  </a:lnTo>
                  <a:lnTo>
                    <a:pt x="8119" y="55"/>
                  </a:lnTo>
                  <a:lnTo>
                    <a:pt x="8206" y="51"/>
                  </a:lnTo>
                  <a:lnTo>
                    <a:pt x="8239" y="54"/>
                  </a:lnTo>
                  <a:lnTo>
                    <a:pt x="8270" y="59"/>
                  </a:lnTo>
                  <a:lnTo>
                    <a:pt x="8300" y="67"/>
                  </a:lnTo>
                  <a:lnTo>
                    <a:pt x="8328" y="79"/>
                  </a:lnTo>
                  <a:lnTo>
                    <a:pt x="8343" y="78"/>
                  </a:lnTo>
                  <a:lnTo>
                    <a:pt x="8325" y="64"/>
                  </a:lnTo>
                  <a:lnTo>
                    <a:pt x="8306" y="52"/>
                  </a:lnTo>
                  <a:lnTo>
                    <a:pt x="8284" y="41"/>
                  </a:lnTo>
                  <a:lnTo>
                    <a:pt x="8260" y="31"/>
                  </a:lnTo>
                  <a:lnTo>
                    <a:pt x="8244" y="23"/>
                  </a:lnTo>
                  <a:lnTo>
                    <a:pt x="8082" y="32"/>
                  </a:lnTo>
                  <a:lnTo>
                    <a:pt x="7920" y="40"/>
                  </a:lnTo>
                  <a:lnTo>
                    <a:pt x="7758" y="46"/>
                  </a:lnTo>
                  <a:lnTo>
                    <a:pt x="7595" y="51"/>
                  </a:lnTo>
                  <a:lnTo>
                    <a:pt x="7433" y="55"/>
                  </a:lnTo>
                  <a:lnTo>
                    <a:pt x="7270" y="58"/>
                  </a:lnTo>
                  <a:lnTo>
                    <a:pt x="7188" y="59"/>
                  </a:lnTo>
                  <a:lnTo>
                    <a:pt x="6612" y="61"/>
                  </a:lnTo>
                  <a:lnTo>
                    <a:pt x="6309" y="58"/>
                  </a:lnTo>
                  <a:lnTo>
                    <a:pt x="3354" y="12"/>
                  </a:lnTo>
                  <a:lnTo>
                    <a:pt x="3354" y="26"/>
                  </a:lnTo>
                  <a:lnTo>
                    <a:pt x="2452" y="26"/>
                  </a:lnTo>
                  <a:lnTo>
                    <a:pt x="2452" y="1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rgbClr val="FFEC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1996" y="1552"/>
              <a:ext cx="8422" cy="143"/>
            </a:xfrm>
            <a:custGeom>
              <a:avLst/>
              <a:gdLst/>
              <a:ahLst/>
              <a:cxnLst>
                <a:cxn ang="0">
                  <a:pos x="2117" y="1"/>
                </a:cxn>
                <a:cxn ang="0">
                  <a:pos x="1795" y="4"/>
                </a:cxn>
                <a:cxn ang="0">
                  <a:pos x="1474" y="11"/>
                </a:cxn>
                <a:cxn ang="0">
                  <a:pos x="1152" y="24"/>
                </a:cxn>
                <a:cxn ang="0">
                  <a:pos x="992" y="32"/>
                </a:cxn>
                <a:cxn ang="0">
                  <a:pos x="832" y="43"/>
                </a:cxn>
                <a:cxn ang="0">
                  <a:pos x="648" y="57"/>
                </a:cxn>
                <a:cxn ang="0">
                  <a:pos x="478" y="74"/>
                </a:cxn>
                <a:cxn ang="0">
                  <a:pos x="295" y="79"/>
                </a:cxn>
                <a:cxn ang="0">
                  <a:pos x="93" y="87"/>
                </a:cxn>
                <a:cxn ang="0">
                  <a:pos x="17" y="110"/>
                </a:cxn>
                <a:cxn ang="0">
                  <a:pos x="56" y="133"/>
                </a:cxn>
                <a:cxn ang="0">
                  <a:pos x="325" y="116"/>
                </a:cxn>
                <a:cxn ang="0">
                  <a:pos x="490" y="99"/>
                </a:cxn>
                <a:cxn ang="0">
                  <a:pos x="689" y="82"/>
                </a:cxn>
                <a:cxn ang="0">
                  <a:pos x="868" y="67"/>
                </a:cxn>
                <a:cxn ang="0">
                  <a:pos x="1021" y="54"/>
                </a:cxn>
                <a:cxn ang="0">
                  <a:pos x="1175" y="42"/>
                </a:cxn>
                <a:cxn ang="0">
                  <a:pos x="1329" y="33"/>
                </a:cxn>
                <a:cxn ang="0">
                  <a:pos x="1483" y="26"/>
                </a:cxn>
                <a:cxn ang="0">
                  <a:pos x="1940" y="12"/>
                </a:cxn>
                <a:cxn ang="0">
                  <a:pos x="2246" y="6"/>
                </a:cxn>
                <a:cxn ang="0">
                  <a:pos x="2552" y="4"/>
                </a:cxn>
                <a:cxn ang="0">
                  <a:pos x="5825" y="45"/>
                </a:cxn>
                <a:cxn ang="0">
                  <a:pos x="6980" y="63"/>
                </a:cxn>
                <a:cxn ang="0">
                  <a:pos x="7720" y="63"/>
                </a:cxn>
                <a:cxn ang="0">
                  <a:pos x="8011" y="56"/>
                </a:cxn>
                <a:cxn ang="0">
                  <a:pos x="8339" y="43"/>
                </a:cxn>
                <a:cxn ang="0">
                  <a:pos x="8393" y="28"/>
                </a:cxn>
                <a:cxn ang="0">
                  <a:pos x="8332" y="15"/>
                </a:cxn>
                <a:cxn ang="0">
                  <a:pos x="8134" y="20"/>
                </a:cxn>
                <a:cxn ang="0">
                  <a:pos x="7819" y="32"/>
                </a:cxn>
                <a:cxn ang="0">
                  <a:pos x="7505" y="39"/>
                </a:cxn>
                <a:cxn ang="0">
                  <a:pos x="7320" y="43"/>
                </a:cxn>
                <a:cxn ang="0">
                  <a:pos x="7153" y="45"/>
                </a:cxn>
                <a:cxn ang="0">
                  <a:pos x="6665" y="45"/>
                </a:cxn>
                <a:cxn ang="0">
                  <a:pos x="3059" y="3"/>
                </a:cxn>
                <a:cxn ang="0">
                  <a:pos x="2359" y="0"/>
                </a:cxn>
              </a:cxnLst>
              <a:rect l="0" t="0" r="r" b="b"/>
              <a:pathLst>
                <a:path w="8422" h="143">
                  <a:moveTo>
                    <a:pt x="2359" y="0"/>
                  </a:moveTo>
                  <a:lnTo>
                    <a:pt x="2117" y="1"/>
                  </a:lnTo>
                  <a:lnTo>
                    <a:pt x="1956" y="2"/>
                  </a:lnTo>
                  <a:lnTo>
                    <a:pt x="1795" y="4"/>
                  </a:lnTo>
                  <a:lnTo>
                    <a:pt x="1634" y="7"/>
                  </a:lnTo>
                  <a:lnTo>
                    <a:pt x="1474" y="11"/>
                  </a:lnTo>
                  <a:lnTo>
                    <a:pt x="1313" y="17"/>
                  </a:lnTo>
                  <a:lnTo>
                    <a:pt x="1152" y="24"/>
                  </a:lnTo>
                  <a:lnTo>
                    <a:pt x="1072" y="28"/>
                  </a:lnTo>
                  <a:lnTo>
                    <a:pt x="992" y="32"/>
                  </a:lnTo>
                  <a:lnTo>
                    <a:pt x="912" y="37"/>
                  </a:lnTo>
                  <a:lnTo>
                    <a:pt x="832" y="43"/>
                  </a:lnTo>
                  <a:lnTo>
                    <a:pt x="752" y="49"/>
                  </a:lnTo>
                  <a:lnTo>
                    <a:pt x="648" y="57"/>
                  </a:lnTo>
                  <a:lnTo>
                    <a:pt x="563" y="67"/>
                  </a:lnTo>
                  <a:lnTo>
                    <a:pt x="478" y="74"/>
                  </a:lnTo>
                  <a:lnTo>
                    <a:pt x="393" y="78"/>
                  </a:lnTo>
                  <a:lnTo>
                    <a:pt x="295" y="79"/>
                  </a:lnTo>
                  <a:lnTo>
                    <a:pt x="254" y="79"/>
                  </a:lnTo>
                  <a:lnTo>
                    <a:pt x="93" y="87"/>
                  </a:lnTo>
                  <a:lnTo>
                    <a:pt x="0" y="97"/>
                  </a:lnTo>
                  <a:lnTo>
                    <a:pt x="17" y="110"/>
                  </a:lnTo>
                  <a:lnTo>
                    <a:pt x="36" y="122"/>
                  </a:lnTo>
                  <a:lnTo>
                    <a:pt x="56" y="133"/>
                  </a:lnTo>
                  <a:lnTo>
                    <a:pt x="78" y="142"/>
                  </a:lnTo>
                  <a:lnTo>
                    <a:pt x="325" y="116"/>
                  </a:lnTo>
                  <a:lnTo>
                    <a:pt x="407" y="107"/>
                  </a:lnTo>
                  <a:lnTo>
                    <a:pt x="490" y="99"/>
                  </a:lnTo>
                  <a:lnTo>
                    <a:pt x="572" y="91"/>
                  </a:lnTo>
                  <a:lnTo>
                    <a:pt x="689" y="82"/>
                  </a:lnTo>
                  <a:lnTo>
                    <a:pt x="792" y="75"/>
                  </a:lnTo>
                  <a:lnTo>
                    <a:pt x="868" y="67"/>
                  </a:lnTo>
                  <a:lnTo>
                    <a:pt x="944" y="60"/>
                  </a:lnTo>
                  <a:lnTo>
                    <a:pt x="1021" y="54"/>
                  </a:lnTo>
                  <a:lnTo>
                    <a:pt x="1098" y="48"/>
                  </a:lnTo>
                  <a:lnTo>
                    <a:pt x="1175" y="42"/>
                  </a:lnTo>
                  <a:lnTo>
                    <a:pt x="1252" y="38"/>
                  </a:lnTo>
                  <a:lnTo>
                    <a:pt x="1329" y="33"/>
                  </a:lnTo>
                  <a:lnTo>
                    <a:pt x="1406" y="29"/>
                  </a:lnTo>
                  <a:lnTo>
                    <a:pt x="1483" y="26"/>
                  </a:lnTo>
                  <a:lnTo>
                    <a:pt x="1560" y="23"/>
                  </a:lnTo>
                  <a:lnTo>
                    <a:pt x="1940" y="12"/>
                  </a:lnTo>
                  <a:lnTo>
                    <a:pt x="2093" y="8"/>
                  </a:lnTo>
                  <a:lnTo>
                    <a:pt x="2246" y="6"/>
                  </a:lnTo>
                  <a:lnTo>
                    <a:pt x="2399" y="5"/>
                  </a:lnTo>
                  <a:lnTo>
                    <a:pt x="2552" y="4"/>
                  </a:lnTo>
                  <a:lnTo>
                    <a:pt x="2811" y="5"/>
                  </a:lnTo>
                  <a:lnTo>
                    <a:pt x="5825" y="45"/>
                  </a:lnTo>
                  <a:lnTo>
                    <a:pt x="6653" y="59"/>
                  </a:lnTo>
                  <a:lnTo>
                    <a:pt x="6980" y="63"/>
                  </a:lnTo>
                  <a:lnTo>
                    <a:pt x="7143" y="64"/>
                  </a:lnTo>
                  <a:lnTo>
                    <a:pt x="7720" y="63"/>
                  </a:lnTo>
                  <a:lnTo>
                    <a:pt x="7847" y="61"/>
                  </a:lnTo>
                  <a:lnTo>
                    <a:pt x="8011" y="56"/>
                  </a:lnTo>
                  <a:lnTo>
                    <a:pt x="8175" y="51"/>
                  </a:lnTo>
                  <a:lnTo>
                    <a:pt x="8339" y="43"/>
                  </a:lnTo>
                  <a:lnTo>
                    <a:pt x="8421" y="40"/>
                  </a:lnTo>
                  <a:lnTo>
                    <a:pt x="8393" y="28"/>
                  </a:lnTo>
                  <a:lnTo>
                    <a:pt x="8363" y="20"/>
                  </a:lnTo>
                  <a:lnTo>
                    <a:pt x="8332" y="15"/>
                  </a:lnTo>
                  <a:lnTo>
                    <a:pt x="8290" y="12"/>
                  </a:lnTo>
                  <a:lnTo>
                    <a:pt x="8134" y="20"/>
                  </a:lnTo>
                  <a:lnTo>
                    <a:pt x="7977" y="27"/>
                  </a:lnTo>
                  <a:lnTo>
                    <a:pt x="7819" y="32"/>
                  </a:lnTo>
                  <a:lnTo>
                    <a:pt x="7662" y="36"/>
                  </a:lnTo>
                  <a:lnTo>
                    <a:pt x="7505" y="39"/>
                  </a:lnTo>
                  <a:lnTo>
                    <a:pt x="7404" y="41"/>
                  </a:lnTo>
                  <a:lnTo>
                    <a:pt x="7320" y="43"/>
                  </a:lnTo>
                  <a:lnTo>
                    <a:pt x="7236" y="44"/>
                  </a:lnTo>
                  <a:lnTo>
                    <a:pt x="7153" y="45"/>
                  </a:lnTo>
                  <a:lnTo>
                    <a:pt x="7069" y="46"/>
                  </a:lnTo>
                  <a:lnTo>
                    <a:pt x="6665" y="45"/>
                  </a:lnTo>
                  <a:lnTo>
                    <a:pt x="6343" y="43"/>
                  </a:lnTo>
                  <a:lnTo>
                    <a:pt x="3059" y="3"/>
                  </a:lnTo>
                  <a:lnTo>
                    <a:pt x="2733" y="1"/>
                  </a:lnTo>
                  <a:lnTo>
                    <a:pt x="2359" y="0"/>
                  </a:lnTo>
                  <a:close/>
                </a:path>
              </a:pathLst>
            </a:custGeom>
            <a:solidFill>
              <a:srgbClr val="FFEA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40" y="1504"/>
              <a:ext cx="357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10203" y="1453"/>
              <a:ext cx="310" cy="7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149" y="8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76" y="56"/>
                </a:cxn>
                <a:cxn ang="0">
                  <a:pos x="128" y="53"/>
                </a:cxn>
                <a:cxn ang="0">
                  <a:pos x="145" y="55"/>
                </a:cxn>
                <a:cxn ang="0">
                  <a:pos x="164" y="60"/>
                </a:cxn>
                <a:cxn ang="0">
                  <a:pos x="183" y="68"/>
                </a:cxn>
                <a:cxn ang="0">
                  <a:pos x="202" y="78"/>
                </a:cxn>
                <a:cxn ang="0">
                  <a:pos x="236" y="76"/>
                </a:cxn>
                <a:cxn ang="0">
                  <a:pos x="268" y="69"/>
                </a:cxn>
                <a:cxn ang="0">
                  <a:pos x="295" y="55"/>
                </a:cxn>
                <a:cxn ang="0">
                  <a:pos x="310" y="35"/>
                </a:cxn>
                <a:cxn ang="0">
                  <a:pos x="309" y="11"/>
                </a:cxn>
                <a:cxn ang="0">
                  <a:pos x="298" y="0"/>
                </a:cxn>
              </a:cxnLst>
              <a:rect l="0" t="0" r="r" b="b"/>
              <a:pathLst>
                <a:path w="310" h="78">
                  <a:moveTo>
                    <a:pt x="298" y="0"/>
                  </a:moveTo>
                  <a:lnTo>
                    <a:pt x="149" y="8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76" y="56"/>
                  </a:lnTo>
                  <a:lnTo>
                    <a:pt x="128" y="53"/>
                  </a:lnTo>
                  <a:lnTo>
                    <a:pt x="145" y="55"/>
                  </a:lnTo>
                  <a:lnTo>
                    <a:pt x="164" y="60"/>
                  </a:lnTo>
                  <a:lnTo>
                    <a:pt x="183" y="68"/>
                  </a:lnTo>
                  <a:lnTo>
                    <a:pt x="202" y="78"/>
                  </a:lnTo>
                  <a:lnTo>
                    <a:pt x="236" y="76"/>
                  </a:lnTo>
                  <a:lnTo>
                    <a:pt x="268" y="69"/>
                  </a:lnTo>
                  <a:lnTo>
                    <a:pt x="295" y="55"/>
                  </a:lnTo>
                  <a:lnTo>
                    <a:pt x="310" y="35"/>
                  </a:lnTo>
                  <a:lnTo>
                    <a:pt x="309" y="1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FFEF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AutoShape 40"/>
            <p:cNvSpPr>
              <a:spLocks/>
            </p:cNvSpPr>
            <p:nvPr/>
          </p:nvSpPr>
          <p:spPr bwMode="auto">
            <a:xfrm>
              <a:off x="1936" y="1431"/>
              <a:ext cx="8566" cy="192"/>
            </a:xfrm>
            <a:custGeom>
              <a:avLst/>
              <a:gdLst/>
              <a:ahLst/>
              <a:cxnLst>
                <a:cxn ang="0">
                  <a:pos x="667" y="87"/>
                </a:cxn>
                <a:cxn ang="0">
                  <a:pos x="452" y="115"/>
                </a:cxn>
                <a:cxn ang="0">
                  <a:pos x="366" y="127"/>
                </a:cxn>
                <a:cxn ang="0">
                  <a:pos x="281" y="136"/>
                </a:cxn>
                <a:cxn ang="0">
                  <a:pos x="178" y="148"/>
                </a:cxn>
                <a:cxn ang="0">
                  <a:pos x="59" y="155"/>
                </a:cxn>
                <a:cxn ang="0">
                  <a:pos x="6" y="163"/>
                </a:cxn>
                <a:cxn ang="0">
                  <a:pos x="24" y="181"/>
                </a:cxn>
                <a:cxn ang="0">
                  <a:pos x="32" y="191"/>
                </a:cxn>
                <a:cxn ang="0">
                  <a:pos x="349" y="143"/>
                </a:cxn>
                <a:cxn ang="0">
                  <a:pos x="514" y="122"/>
                </a:cxn>
                <a:cxn ang="0">
                  <a:pos x="681" y="107"/>
                </a:cxn>
                <a:cxn ang="0">
                  <a:pos x="1001" y="87"/>
                </a:cxn>
                <a:cxn ang="0">
                  <a:pos x="1501" y="14"/>
                </a:cxn>
                <a:cxn ang="0">
                  <a:pos x="1651" y="64"/>
                </a:cxn>
                <a:cxn ang="0">
                  <a:pos x="2605" y="1"/>
                </a:cxn>
                <a:cxn ang="0">
                  <a:pos x="2455" y="63"/>
                </a:cxn>
                <a:cxn ang="0">
                  <a:pos x="2605" y="1"/>
                </a:cxn>
                <a:cxn ang="0">
                  <a:pos x="3507" y="12"/>
                </a:cxn>
                <a:cxn ang="0">
                  <a:pos x="3657" y="77"/>
                </a:cxn>
                <a:cxn ang="0">
                  <a:pos x="4734" y="30"/>
                </a:cxn>
                <a:cxn ang="0">
                  <a:pos x="4583" y="89"/>
                </a:cxn>
                <a:cxn ang="0">
                  <a:pos x="4734" y="30"/>
                </a:cxn>
                <a:cxn ang="0">
                  <a:pos x="7257" y="86"/>
                </a:cxn>
                <a:cxn ang="0">
                  <a:pos x="7257" y="62"/>
                </a:cxn>
                <a:cxn ang="0">
                  <a:pos x="7106" y="77"/>
                </a:cxn>
                <a:cxn ang="0">
                  <a:pos x="5958" y="49"/>
                </a:cxn>
                <a:cxn ang="0">
                  <a:pos x="5808" y="97"/>
                </a:cxn>
                <a:cxn ang="0">
                  <a:pos x="6848" y="119"/>
                </a:cxn>
                <a:cxn ang="0">
                  <a:pos x="7046" y="119"/>
                </a:cxn>
                <a:cxn ang="0">
                  <a:pos x="7363" y="116"/>
                </a:cxn>
                <a:cxn ang="0">
                  <a:pos x="7827" y="103"/>
                </a:cxn>
                <a:cxn ang="0">
                  <a:pos x="8208" y="86"/>
                </a:cxn>
                <a:cxn ang="0">
                  <a:pos x="8305" y="60"/>
                </a:cxn>
                <a:cxn ang="0">
                  <a:pos x="8267" y="83"/>
                </a:cxn>
                <a:cxn ang="0">
                  <a:pos x="8565" y="22"/>
                </a:cxn>
                <a:cxn ang="0">
                  <a:pos x="8410" y="18"/>
                </a:cxn>
                <a:cxn ang="0">
                  <a:pos x="8267" y="38"/>
                </a:cxn>
                <a:cxn ang="0">
                  <a:pos x="8565" y="22"/>
                </a:cxn>
              </a:cxnLst>
              <a:rect l="0" t="0" r="r" b="b"/>
              <a:pathLst>
                <a:path w="8566" h="192">
                  <a:moveTo>
                    <a:pt x="1001" y="87"/>
                  </a:moveTo>
                  <a:lnTo>
                    <a:pt x="667" y="87"/>
                  </a:lnTo>
                  <a:lnTo>
                    <a:pt x="614" y="94"/>
                  </a:lnTo>
                  <a:lnTo>
                    <a:pt x="452" y="115"/>
                  </a:lnTo>
                  <a:lnTo>
                    <a:pt x="409" y="121"/>
                  </a:lnTo>
                  <a:lnTo>
                    <a:pt x="366" y="127"/>
                  </a:lnTo>
                  <a:lnTo>
                    <a:pt x="323" y="132"/>
                  </a:lnTo>
                  <a:lnTo>
                    <a:pt x="281" y="136"/>
                  </a:lnTo>
                  <a:lnTo>
                    <a:pt x="238" y="142"/>
                  </a:lnTo>
                  <a:lnTo>
                    <a:pt x="178" y="148"/>
                  </a:lnTo>
                  <a:lnTo>
                    <a:pt x="118" y="152"/>
                  </a:lnTo>
                  <a:lnTo>
                    <a:pt x="59" y="155"/>
                  </a:lnTo>
                  <a:lnTo>
                    <a:pt x="0" y="157"/>
                  </a:lnTo>
                  <a:lnTo>
                    <a:pt x="6" y="163"/>
                  </a:lnTo>
                  <a:lnTo>
                    <a:pt x="20" y="176"/>
                  </a:lnTo>
                  <a:lnTo>
                    <a:pt x="24" y="181"/>
                  </a:lnTo>
                  <a:lnTo>
                    <a:pt x="28" y="186"/>
                  </a:lnTo>
                  <a:lnTo>
                    <a:pt x="32" y="191"/>
                  </a:lnTo>
                  <a:lnTo>
                    <a:pt x="161" y="173"/>
                  </a:lnTo>
                  <a:lnTo>
                    <a:pt x="349" y="143"/>
                  </a:lnTo>
                  <a:lnTo>
                    <a:pt x="432" y="132"/>
                  </a:lnTo>
                  <a:lnTo>
                    <a:pt x="514" y="122"/>
                  </a:lnTo>
                  <a:lnTo>
                    <a:pt x="597" y="114"/>
                  </a:lnTo>
                  <a:lnTo>
                    <a:pt x="681" y="107"/>
                  </a:lnTo>
                  <a:lnTo>
                    <a:pt x="764" y="102"/>
                  </a:lnTo>
                  <a:lnTo>
                    <a:pt x="1001" y="87"/>
                  </a:lnTo>
                  <a:close/>
                  <a:moveTo>
                    <a:pt x="1651" y="9"/>
                  </a:moveTo>
                  <a:lnTo>
                    <a:pt x="1501" y="14"/>
                  </a:lnTo>
                  <a:lnTo>
                    <a:pt x="1501" y="67"/>
                  </a:lnTo>
                  <a:lnTo>
                    <a:pt x="1651" y="64"/>
                  </a:lnTo>
                  <a:lnTo>
                    <a:pt x="1651" y="9"/>
                  </a:lnTo>
                  <a:close/>
                  <a:moveTo>
                    <a:pt x="2605" y="1"/>
                  </a:moveTo>
                  <a:lnTo>
                    <a:pt x="2455" y="0"/>
                  </a:lnTo>
                  <a:lnTo>
                    <a:pt x="2455" y="63"/>
                  </a:lnTo>
                  <a:lnTo>
                    <a:pt x="2605" y="64"/>
                  </a:lnTo>
                  <a:lnTo>
                    <a:pt x="2605" y="1"/>
                  </a:lnTo>
                  <a:close/>
                  <a:moveTo>
                    <a:pt x="3657" y="15"/>
                  </a:moveTo>
                  <a:lnTo>
                    <a:pt x="3507" y="12"/>
                  </a:lnTo>
                  <a:lnTo>
                    <a:pt x="3507" y="75"/>
                  </a:lnTo>
                  <a:lnTo>
                    <a:pt x="3657" y="77"/>
                  </a:lnTo>
                  <a:lnTo>
                    <a:pt x="3657" y="15"/>
                  </a:lnTo>
                  <a:close/>
                  <a:moveTo>
                    <a:pt x="4734" y="30"/>
                  </a:moveTo>
                  <a:lnTo>
                    <a:pt x="4583" y="28"/>
                  </a:lnTo>
                  <a:lnTo>
                    <a:pt x="4583" y="89"/>
                  </a:lnTo>
                  <a:lnTo>
                    <a:pt x="4734" y="91"/>
                  </a:lnTo>
                  <a:lnTo>
                    <a:pt x="4734" y="30"/>
                  </a:lnTo>
                  <a:close/>
                  <a:moveTo>
                    <a:pt x="8208" y="86"/>
                  </a:moveTo>
                  <a:lnTo>
                    <a:pt x="7257" y="86"/>
                  </a:lnTo>
                  <a:lnTo>
                    <a:pt x="7257" y="77"/>
                  </a:lnTo>
                  <a:lnTo>
                    <a:pt x="7257" y="62"/>
                  </a:lnTo>
                  <a:lnTo>
                    <a:pt x="7106" y="63"/>
                  </a:lnTo>
                  <a:lnTo>
                    <a:pt x="7106" y="77"/>
                  </a:lnTo>
                  <a:lnTo>
                    <a:pt x="5958" y="77"/>
                  </a:lnTo>
                  <a:lnTo>
                    <a:pt x="5958" y="49"/>
                  </a:lnTo>
                  <a:lnTo>
                    <a:pt x="5808" y="46"/>
                  </a:lnTo>
                  <a:lnTo>
                    <a:pt x="5808" y="97"/>
                  </a:lnTo>
                  <a:lnTo>
                    <a:pt x="5163" y="97"/>
                  </a:lnTo>
                  <a:lnTo>
                    <a:pt x="6848" y="119"/>
                  </a:lnTo>
                  <a:lnTo>
                    <a:pt x="6964" y="119"/>
                  </a:lnTo>
                  <a:lnTo>
                    <a:pt x="7046" y="119"/>
                  </a:lnTo>
                  <a:lnTo>
                    <a:pt x="7143" y="119"/>
                  </a:lnTo>
                  <a:lnTo>
                    <a:pt x="7363" y="116"/>
                  </a:lnTo>
                  <a:lnTo>
                    <a:pt x="7521" y="111"/>
                  </a:lnTo>
                  <a:lnTo>
                    <a:pt x="7827" y="103"/>
                  </a:lnTo>
                  <a:lnTo>
                    <a:pt x="8132" y="90"/>
                  </a:lnTo>
                  <a:lnTo>
                    <a:pt x="8208" y="86"/>
                  </a:lnTo>
                  <a:close/>
                  <a:moveTo>
                    <a:pt x="8343" y="78"/>
                  </a:moveTo>
                  <a:lnTo>
                    <a:pt x="8305" y="60"/>
                  </a:lnTo>
                  <a:lnTo>
                    <a:pt x="8267" y="43"/>
                  </a:lnTo>
                  <a:lnTo>
                    <a:pt x="8267" y="83"/>
                  </a:lnTo>
                  <a:lnTo>
                    <a:pt x="8343" y="78"/>
                  </a:lnTo>
                  <a:close/>
                  <a:moveTo>
                    <a:pt x="8565" y="22"/>
                  </a:moveTo>
                  <a:lnTo>
                    <a:pt x="8554" y="11"/>
                  </a:lnTo>
                  <a:lnTo>
                    <a:pt x="8410" y="18"/>
                  </a:lnTo>
                  <a:lnTo>
                    <a:pt x="8267" y="24"/>
                  </a:lnTo>
                  <a:lnTo>
                    <a:pt x="8267" y="38"/>
                  </a:lnTo>
                  <a:lnTo>
                    <a:pt x="8416" y="30"/>
                  </a:lnTo>
                  <a:lnTo>
                    <a:pt x="8565" y="22"/>
                  </a:lnTo>
                  <a:close/>
                </a:path>
              </a:pathLst>
            </a:custGeom>
            <a:solidFill>
              <a:srgbClr val="FFEC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AutoShape 41"/>
            <p:cNvSpPr>
              <a:spLocks/>
            </p:cNvSpPr>
            <p:nvPr/>
          </p:nvSpPr>
          <p:spPr bwMode="auto">
            <a:xfrm>
              <a:off x="1906" y="1415"/>
              <a:ext cx="8585" cy="173"/>
            </a:xfrm>
            <a:custGeom>
              <a:avLst/>
              <a:gdLst/>
              <a:ahLst/>
              <a:cxnLst>
                <a:cxn ang="0">
                  <a:pos x="266" y="156"/>
                </a:cxn>
                <a:cxn ang="0">
                  <a:pos x="175" y="161"/>
                </a:cxn>
                <a:cxn ang="0">
                  <a:pos x="123" y="162"/>
                </a:cxn>
                <a:cxn ang="0">
                  <a:pos x="92" y="156"/>
                </a:cxn>
                <a:cxn ang="0">
                  <a:pos x="66" y="141"/>
                </a:cxn>
                <a:cxn ang="0">
                  <a:pos x="8" y="150"/>
                </a:cxn>
                <a:cxn ang="0">
                  <a:pos x="31" y="173"/>
                </a:cxn>
                <a:cxn ang="0">
                  <a:pos x="149" y="168"/>
                </a:cxn>
                <a:cxn ang="0">
                  <a:pos x="225" y="162"/>
                </a:cxn>
                <a:cxn ang="0">
                  <a:pos x="312" y="152"/>
                </a:cxn>
                <a:cxn ang="0">
                  <a:pos x="682" y="103"/>
                </a:cxn>
                <a:cxn ang="0">
                  <a:pos x="665" y="98"/>
                </a:cxn>
                <a:cxn ang="0">
                  <a:pos x="400" y="140"/>
                </a:cxn>
                <a:cxn ang="0">
                  <a:pos x="355" y="148"/>
                </a:cxn>
                <a:cxn ang="0">
                  <a:pos x="440" y="137"/>
                </a:cxn>
                <a:cxn ang="0">
                  <a:pos x="591" y="117"/>
                </a:cxn>
                <a:cxn ang="0">
                  <a:pos x="1682" y="10"/>
                </a:cxn>
                <a:cxn ang="0">
                  <a:pos x="1532" y="30"/>
                </a:cxn>
                <a:cxn ang="0">
                  <a:pos x="1682" y="10"/>
                </a:cxn>
                <a:cxn ang="0">
                  <a:pos x="2486" y="0"/>
                </a:cxn>
                <a:cxn ang="0">
                  <a:pos x="2636" y="17"/>
                </a:cxn>
                <a:cxn ang="0">
                  <a:pos x="3688" y="13"/>
                </a:cxn>
                <a:cxn ang="0">
                  <a:pos x="3538" y="28"/>
                </a:cxn>
                <a:cxn ang="0">
                  <a:pos x="3688" y="13"/>
                </a:cxn>
                <a:cxn ang="0">
                  <a:pos x="4614" y="26"/>
                </a:cxn>
                <a:cxn ang="0">
                  <a:pos x="4765" y="46"/>
                </a:cxn>
                <a:cxn ang="0">
                  <a:pos x="5989" y="47"/>
                </a:cxn>
                <a:cxn ang="0">
                  <a:pos x="5839" y="62"/>
                </a:cxn>
                <a:cxn ang="0">
                  <a:pos x="5989" y="47"/>
                </a:cxn>
                <a:cxn ang="0">
                  <a:pos x="7137" y="60"/>
                </a:cxn>
                <a:cxn ang="0">
                  <a:pos x="7288" y="78"/>
                </a:cxn>
                <a:cxn ang="0">
                  <a:pos x="8585" y="27"/>
                </a:cxn>
                <a:cxn ang="0">
                  <a:pos x="8439" y="31"/>
                </a:cxn>
                <a:cxn ang="0">
                  <a:pos x="8298" y="40"/>
                </a:cxn>
                <a:cxn ang="0">
                  <a:pos x="8585" y="27"/>
                </a:cxn>
              </a:cxnLst>
              <a:rect l="0" t="0" r="r" b="b"/>
              <a:pathLst>
                <a:path w="8585" h="173">
                  <a:moveTo>
                    <a:pt x="312" y="152"/>
                  </a:moveTo>
                  <a:lnTo>
                    <a:pt x="266" y="156"/>
                  </a:lnTo>
                  <a:lnTo>
                    <a:pt x="221" y="159"/>
                  </a:lnTo>
                  <a:lnTo>
                    <a:pt x="175" y="161"/>
                  </a:lnTo>
                  <a:lnTo>
                    <a:pt x="126" y="162"/>
                  </a:lnTo>
                  <a:lnTo>
                    <a:pt x="123" y="162"/>
                  </a:lnTo>
                  <a:lnTo>
                    <a:pt x="107" y="160"/>
                  </a:lnTo>
                  <a:lnTo>
                    <a:pt x="92" y="156"/>
                  </a:lnTo>
                  <a:lnTo>
                    <a:pt x="79" y="149"/>
                  </a:lnTo>
                  <a:lnTo>
                    <a:pt x="66" y="141"/>
                  </a:lnTo>
                  <a:lnTo>
                    <a:pt x="0" y="142"/>
                  </a:lnTo>
                  <a:lnTo>
                    <a:pt x="8" y="150"/>
                  </a:lnTo>
                  <a:lnTo>
                    <a:pt x="23" y="165"/>
                  </a:lnTo>
                  <a:lnTo>
                    <a:pt x="31" y="173"/>
                  </a:lnTo>
                  <a:lnTo>
                    <a:pt x="90" y="171"/>
                  </a:lnTo>
                  <a:lnTo>
                    <a:pt x="149" y="168"/>
                  </a:lnTo>
                  <a:lnTo>
                    <a:pt x="209" y="164"/>
                  </a:lnTo>
                  <a:lnTo>
                    <a:pt x="225" y="162"/>
                  </a:lnTo>
                  <a:lnTo>
                    <a:pt x="269" y="158"/>
                  </a:lnTo>
                  <a:lnTo>
                    <a:pt x="312" y="152"/>
                  </a:lnTo>
                  <a:close/>
                  <a:moveTo>
                    <a:pt x="698" y="103"/>
                  </a:moveTo>
                  <a:lnTo>
                    <a:pt x="682" y="103"/>
                  </a:lnTo>
                  <a:lnTo>
                    <a:pt x="682" y="96"/>
                  </a:lnTo>
                  <a:lnTo>
                    <a:pt x="665" y="98"/>
                  </a:lnTo>
                  <a:lnTo>
                    <a:pt x="489" y="127"/>
                  </a:lnTo>
                  <a:lnTo>
                    <a:pt x="400" y="140"/>
                  </a:lnTo>
                  <a:lnTo>
                    <a:pt x="312" y="152"/>
                  </a:lnTo>
                  <a:lnTo>
                    <a:pt x="355" y="148"/>
                  </a:lnTo>
                  <a:lnTo>
                    <a:pt x="397" y="143"/>
                  </a:lnTo>
                  <a:lnTo>
                    <a:pt x="440" y="137"/>
                  </a:lnTo>
                  <a:lnTo>
                    <a:pt x="482" y="131"/>
                  </a:lnTo>
                  <a:lnTo>
                    <a:pt x="591" y="117"/>
                  </a:lnTo>
                  <a:lnTo>
                    <a:pt x="698" y="103"/>
                  </a:lnTo>
                  <a:close/>
                  <a:moveTo>
                    <a:pt x="1682" y="10"/>
                  </a:moveTo>
                  <a:lnTo>
                    <a:pt x="1532" y="16"/>
                  </a:lnTo>
                  <a:lnTo>
                    <a:pt x="1532" y="30"/>
                  </a:lnTo>
                  <a:lnTo>
                    <a:pt x="1682" y="25"/>
                  </a:lnTo>
                  <a:lnTo>
                    <a:pt x="1682" y="10"/>
                  </a:lnTo>
                  <a:close/>
                  <a:moveTo>
                    <a:pt x="2636" y="1"/>
                  </a:moveTo>
                  <a:lnTo>
                    <a:pt x="2486" y="0"/>
                  </a:lnTo>
                  <a:lnTo>
                    <a:pt x="2486" y="16"/>
                  </a:lnTo>
                  <a:lnTo>
                    <a:pt x="2636" y="17"/>
                  </a:lnTo>
                  <a:lnTo>
                    <a:pt x="2636" y="1"/>
                  </a:lnTo>
                  <a:close/>
                  <a:moveTo>
                    <a:pt x="3688" y="13"/>
                  </a:moveTo>
                  <a:lnTo>
                    <a:pt x="3538" y="11"/>
                  </a:lnTo>
                  <a:lnTo>
                    <a:pt x="3538" y="28"/>
                  </a:lnTo>
                  <a:lnTo>
                    <a:pt x="3688" y="31"/>
                  </a:lnTo>
                  <a:lnTo>
                    <a:pt x="3688" y="13"/>
                  </a:lnTo>
                  <a:close/>
                  <a:moveTo>
                    <a:pt x="4765" y="28"/>
                  </a:moveTo>
                  <a:lnTo>
                    <a:pt x="4614" y="26"/>
                  </a:lnTo>
                  <a:lnTo>
                    <a:pt x="4614" y="44"/>
                  </a:lnTo>
                  <a:lnTo>
                    <a:pt x="4765" y="46"/>
                  </a:lnTo>
                  <a:lnTo>
                    <a:pt x="4765" y="28"/>
                  </a:lnTo>
                  <a:close/>
                  <a:moveTo>
                    <a:pt x="5989" y="47"/>
                  </a:moveTo>
                  <a:lnTo>
                    <a:pt x="5839" y="44"/>
                  </a:lnTo>
                  <a:lnTo>
                    <a:pt x="5839" y="62"/>
                  </a:lnTo>
                  <a:lnTo>
                    <a:pt x="5989" y="65"/>
                  </a:lnTo>
                  <a:lnTo>
                    <a:pt x="5989" y="47"/>
                  </a:lnTo>
                  <a:close/>
                  <a:moveTo>
                    <a:pt x="7288" y="60"/>
                  </a:moveTo>
                  <a:lnTo>
                    <a:pt x="7137" y="60"/>
                  </a:lnTo>
                  <a:lnTo>
                    <a:pt x="7137" y="79"/>
                  </a:lnTo>
                  <a:lnTo>
                    <a:pt x="7288" y="78"/>
                  </a:lnTo>
                  <a:lnTo>
                    <a:pt x="7288" y="60"/>
                  </a:lnTo>
                  <a:close/>
                  <a:moveTo>
                    <a:pt x="8585" y="27"/>
                  </a:moveTo>
                  <a:lnTo>
                    <a:pt x="8580" y="23"/>
                  </a:lnTo>
                  <a:lnTo>
                    <a:pt x="8439" y="31"/>
                  </a:lnTo>
                  <a:lnTo>
                    <a:pt x="8298" y="38"/>
                  </a:lnTo>
                  <a:lnTo>
                    <a:pt x="8298" y="40"/>
                  </a:lnTo>
                  <a:lnTo>
                    <a:pt x="8441" y="34"/>
                  </a:lnTo>
                  <a:lnTo>
                    <a:pt x="8585" y="27"/>
                  </a:lnTo>
                  <a:close/>
                </a:path>
              </a:pathLst>
            </a:custGeom>
            <a:solidFill>
              <a:srgbClr val="FFEA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1971" y="1497"/>
              <a:ext cx="617" cy="81"/>
            </a:xfrm>
            <a:custGeom>
              <a:avLst/>
              <a:gdLst/>
              <a:ahLst/>
              <a:cxnLst>
                <a:cxn ang="0">
                  <a:pos x="616" y="0"/>
                </a:cxn>
                <a:cxn ang="0">
                  <a:pos x="466" y="18"/>
                </a:cxn>
                <a:cxn ang="0">
                  <a:pos x="466" y="25"/>
                </a:cxn>
                <a:cxn ang="0">
                  <a:pos x="413" y="25"/>
                </a:cxn>
                <a:cxn ang="0">
                  <a:pos x="287" y="40"/>
                </a:cxn>
                <a:cxn ang="0">
                  <a:pos x="214" y="47"/>
                </a:cxn>
                <a:cxn ang="0">
                  <a:pos x="143" y="53"/>
                </a:cxn>
                <a:cxn ang="0">
                  <a:pos x="71" y="56"/>
                </a:cxn>
                <a:cxn ang="0">
                  <a:pos x="0" y="59"/>
                </a:cxn>
                <a:cxn ang="0">
                  <a:pos x="13" y="67"/>
                </a:cxn>
                <a:cxn ang="0">
                  <a:pos x="26" y="74"/>
                </a:cxn>
                <a:cxn ang="0">
                  <a:pos x="41" y="78"/>
                </a:cxn>
                <a:cxn ang="0">
                  <a:pos x="63" y="80"/>
                </a:cxn>
                <a:cxn ang="0">
                  <a:pos x="109" y="79"/>
                </a:cxn>
                <a:cxn ang="0">
                  <a:pos x="200" y="74"/>
                </a:cxn>
                <a:cxn ang="0">
                  <a:pos x="334" y="58"/>
                </a:cxn>
                <a:cxn ang="0">
                  <a:pos x="423" y="45"/>
                </a:cxn>
                <a:cxn ang="0">
                  <a:pos x="605" y="16"/>
                </a:cxn>
                <a:cxn ang="0">
                  <a:pos x="616" y="14"/>
                </a:cxn>
                <a:cxn ang="0">
                  <a:pos x="616" y="0"/>
                </a:cxn>
              </a:cxnLst>
              <a:rect l="0" t="0" r="r" b="b"/>
              <a:pathLst>
                <a:path w="617" h="81">
                  <a:moveTo>
                    <a:pt x="616" y="0"/>
                  </a:moveTo>
                  <a:lnTo>
                    <a:pt x="466" y="18"/>
                  </a:lnTo>
                  <a:lnTo>
                    <a:pt x="466" y="25"/>
                  </a:lnTo>
                  <a:lnTo>
                    <a:pt x="413" y="25"/>
                  </a:lnTo>
                  <a:lnTo>
                    <a:pt x="287" y="40"/>
                  </a:lnTo>
                  <a:lnTo>
                    <a:pt x="214" y="47"/>
                  </a:lnTo>
                  <a:lnTo>
                    <a:pt x="143" y="53"/>
                  </a:lnTo>
                  <a:lnTo>
                    <a:pt x="71" y="56"/>
                  </a:lnTo>
                  <a:lnTo>
                    <a:pt x="0" y="59"/>
                  </a:lnTo>
                  <a:lnTo>
                    <a:pt x="13" y="67"/>
                  </a:lnTo>
                  <a:lnTo>
                    <a:pt x="26" y="74"/>
                  </a:lnTo>
                  <a:lnTo>
                    <a:pt x="41" y="78"/>
                  </a:lnTo>
                  <a:lnTo>
                    <a:pt x="63" y="80"/>
                  </a:lnTo>
                  <a:lnTo>
                    <a:pt x="109" y="79"/>
                  </a:lnTo>
                  <a:lnTo>
                    <a:pt x="200" y="74"/>
                  </a:lnTo>
                  <a:lnTo>
                    <a:pt x="334" y="58"/>
                  </a:lnTo>
                  <a:lnTo>
                    <a:pt x="423" y="45"/>
                  </a:lnTo>
                  <a:lnTo>
                    <a:pt x="605" y="16"/>
                  </a:lnTo>
                  <a:lnTo>
                    <a:pt x="616" y="14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FFE8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10279" y="1506"/>
              <a:ext cx="127" cy="3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8" y="0"/>
                </a:cxn>
                <a:cxn ang="0">
                  <a:pos x="0" y="3"/>
                </a:cxn>
                <a:cxn ang="0">
                  <a:pos x="54" y="29"/>
                </a:cxn>
                <a:cxn ang="0">
                  <a:pos x="126" y="25"/>
                </a:cxn>
                <a:cxn ang="0">
                  <a:pos x="107" y="15"/>
                </a:cxn>
                <a:cxn ang="0">
                  <a:pos x="88" y="7"/>
                </a:cxn>
                <a:cxn ang="0">
                  <a:pos x="69" y="2"/>
                </a:cxn>
                <a:cxn ang="0">
                  <a:pos x="52" y="0"/>
                </a:cxn>
              </a:cxnLst>
              <a:rect l="0" t="0" r="r" b="b"/>
              <a:pathLst>
                <a:path w="127" h="30">
                  <a:moveTo>
                    <a:pt x="52" y="0"/>
                  </a:moveTo>
                  <a:lnTo>
                    <a:pt x="48" y="0"/>
                  </a:lnTo>
                  <a:lnTo>
                    <a:pt x="0" y="3"/>
                  </a:lnTo>
                  <a:lnTo>
                    <a:pt x="54" y="29"/>
                  </a:lnTo>
                  <a:lnTo>
                    <a:pt x="126" y="25"/>
                  </a:lnTo>
                  <a:lnTo>
                    <a:pt x="107" y="15"/>
                  </a:lnTo>
                  <a:lnTo>
                    <a:pt x="88" y="7"/>
                  </a:lnTo>
                  <a:lnTo>
                    <a:pt x="69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EC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AutoShape 44"/>
            <p:cNvSpPr>
              <a:spLocks/>
            </p:cNvSpPr>
            <p:nvPr/>
          </p:nvSpPr>
          <p:spPr bwMode="auto">
            <a:xfrm>
              <a:off x="1969" y="1494"/>
              <a:ext cx="8365" cy="148"/>
            </a:xfrm>
            <a:custGeom>
              <a:avLst/>
              <a:gdLst/>
              <a:ahLst/>
              <a:cxnLst>
                <a:cxn ang="0">
                  <a:pos x="2423" y="18"/>
                </a:cxn>
                <a:cxn ang="0">
                  <a:pos x="2573" y="1"/>
                </a:cxn>
                <a:cxn ang="0">
                  <a:pos x="1619" y="1"/>
                </a:cxn>
                <a:cxn ang="0">
                  <a:pos x="1469" y="24"/>
                </a:cxn>
                <a:cxn ang="0">
                  <a:pos x="732" y="39"/>
                </a:cxn>
                <a:cxn ang="0">
                  <a:pos x="565" y="51"/>
                </a:cxn>
                <a:cxn ang="0">
                  <a:pos x="400" y="69"/>
                </a:cxn>
                <a:cxn ang="0">
                  <a:pos x="129" y="110"/>
                </a:cxn>
                <a:cxn ang="0">
                  <a:pos x="6" y="135"/>
                </a:cxn>
                <a:cxn ang="0">
                  <a:pos x="20" y="147"/>
                </a:cxn>
                <a:cxn ang="0">
                  <a:pos x="121" y="144"/>
                </a:cxn>
                <a:cxn ang="0">
                  <a:pos x="682" y="76"/>
                </a:cxn>
                <a:cxn ang="0">
                  <a:pos x="993" y="49"/>
                </a:cxn>
                <a:cxn ang="0">
                  <a:pos x="1462" y="26"/>
                </a:cxn>
                <a:cxn ang="0">
                  <a:pos x="1619" y="1"/>
                </a:cxn>
                <a:cxn ang="0">
                  <a:pos x="3475" y="30"/>
                </a:cxn>
                <a:cxn ang="0">
                  <a:pos x="6733" y="79"/>
                </a:cxn>
                <a:cxn ang="0">
                  <a:pos x="7797" y="67"/>
                </a:cxn>
                <a:cxn ang="0">
                  <a:pos x="7014" y="56"/>
                </a:cxn>
                <a:cxn ang="0">
                  <a:pos x="5577" y="41"/>
                </a:cxn>
                <a:cxn ang="0">
                  <a:pos x="4702" y="34"/>
                </a:cxn>
                <a:cxn ang="0">
                  <a:pos x="3625" y="30"/>
                </a:cxn>
                <a:cxn ang="0">
                  <a:pos x="3475" y="12"/>
                </a:cxn>
                <a:cxn ang="0">
                  <a:pos x="8235" y="20"/>
                </a:cxn>
                <a:cxn ang="0">
                  <a:pos x="8176" y="23"/>
                </a:cxn>
                <a:cxn ang="0">
                  <a:pos x="7772" y="41"/>
                </a:cxn>
                <a:cxn ang="0">
                  <a:pos x="7014" y="56"/>
                </a:cxn>
                <a:cxn ang="0">
                  <a:pos x="8365" y="41"/>
                </a:cxn>
                <a:cxn ang="0">
                  <a:pos x="8338" y="28"/>
                </a:cxn>
                <a:cxn ang="0">
                  <a:pos x="6912" y="56"/>
                </a:cxn>
                <a:cxn ang="0">
                  <a:pos x="6933" y="56"/>
                </a:cxn>
                <a:cxn ang="0">
                  <a:pos x="4551" y="26"/>
                </a:cxn>
                <a:cxn ang="0">
                  <a:pos x="4702" y="30"/>
                </a:cxn>
                <a:cxn ang="0">
                  <a:pos x="4551" y="26"/>
                </a:cxn>
              </a:cxnLst>
              <a:rect l="0" t="0" r="r" b="b"/>
              <a:pathLst>
                <a:path w="8365" h="148">
                  <a:moveTo>
                    <a:pt x="2423" y="0"/>
                  </a:moveTo>
                  <a:lnTo>
                    <a:pt x="2423" y="18"/>
                  </a:lnTo>
                  <a:lnTo>
                    <a:pt x="2573" y="19"/>
                  </a:lnTo>
                  <a:lnTo>
                    <a:pt x="2573" y="1"/>
                  </a:lnTo>
                  <a:lnTo>
                    <a:pt x="2423" y="0"/>
                  </a:lnTo>
                  <a:close/>
                  <a:moveTo>
                    <a:pt x="1619" y="1"/>
                  </a:moveTo>
                  <a:lnTo>
                    <a:pt x="1469" y="4"/>
                  </a:lnTo>
                  <a:lnTo>
                    <a:pt x="1469" y="24"/>
                  </a:lnTo>
                  <a:lnTo>
                    <a:pt x="969" y="24"/>
                  </a:lnTo>
                  <a:lnTo>
                    <a:pt x="732" y="39"/>
                  </a:lnTo>
                  <a:lnTo>
                    <a:pt x="649" y="44"/>
                  </a:lnTo>
                  <a:lnTo>
                    <a:pt x="565" y="51"/>
                  </a:lnTo>
                  <a:lnTo>
                    <a:pt x="482" y="59"/>
                  </a:lnTo>
                  <a:lnTo>
                    <a:pt x="400" y="69"/>
                  </a:lnTo>
                  <a:lnTo>
                    <a:pt x="317" y="80"/>
                  </a:lnTo>
                  <a:lnTo>
                    <a:pt x="129" y="110"/>
                  </a:lnTo>
                  <a:lnTo>
                    <a:pt x="0" y="128"/>
                  </a:lnTo>
                  <a:lnTo>
                    <a:pt x="6" y="135"/>
                  </a:lnTo>
                  <a:lnTo>
                    <a:pt x="13" y="141"/>
                  </a:lnTo>
                  <a:lnTo>
                    <a:pt x="20" y="147"/>
                  </a:lnTo>
                  <a:lnTo>
                    <a:pt x="105" y="145"/>
                  </a:lnTo>
                  <a:lnTo>
                    <a:pt x="121" y="144"/>
                  </a:lnTo>
                  <a:lnTo>
                    <a:pt x="528" y="92"/>
                  </a:lnTo>
                  <a:lnTo>
                    <a:pt x="682" y="76"/>
                  </a:lnTo>
                  <a:lnTo>
                    <a:pt x="838" y="61"/>
                  </a:lnTo>
                  <a:lnTo>
                    <a:pt x="993" y="49"/>
                  </a:lnTo>
                  <a:lnTo>
                    <a:pt x="1227" y="35"/>
                  </a:lnTo>
                  <a:lnTo>
                    <a:pt x="1462" y="26"/>
                  </a:lnTo>
                  <a:lnTo>
                    <a:pt x="1619" y="21"/>
                  </a:lnTo>
                  <a:lnTo>
                    <a:pt x="1619" y="1"/>
                  </a:lnTo>
                  <a:close/>
                  <a:moveTo>
                    <a:pt x="3475" y="12"/>
                  </a:moveTo>
                  <a:lnTo>
                    <a:pt x="3475" y="30"/>
                  </a:lnTo>
                  <a:lnTo>
                    <a:pt x="4264" y="41"/>
                  </a:lnTo>
                  <a:lnTo>
                    <a:pt x="6733" y="79"/>
                  </a:lnTo>
                  <a:lnTo>
                    <a:pt x="7391" y="76"/>
                  </a:lnTo>
                  <a:lnTo>
                    <a:pt x="7797" y="67"/>
                  </a:lnTo>
                  <a:lnTo>
                    <a:pt x="8072" y="56"/>
                  </a:lnTo>
                  <a:lnTo>
                    <a:pt x="7014" y="56"/>
                  </a:lnTo>
                  <a:lnTo>
                    <a:pt x="6816" y="56"/>
                  </a:lnTo>
                  <a:lnTo>
                    <a:pt x="5577" y="41"/>
                  </a:lnTo>
                  <a:lnTo>
                    <a:pt x="5131" y="34"/>
                  </a:lnTo>
                  <a:lnTo>
                    <a:pt x="4702" y="34"/>
                  </a:lnTo>
                  <a:lnTo>
                    <a:pt x="4702" y="30"/>
                  </a:lnTo>
                  <a:lnTo>
                    <a:pt x="3625" y="30"/>
                  </a:lnTo>
                  <a:lnTo>
                    <a:pt x="3625" y="14"/>
                  </a:lnTo>
                  <a:lnTo>
                    <a:pt x="3475" y="12"/>
                  </a:lnTo>
                  <a:close/>
                  <a:moveTo>
                    <a:pt x="8311" y="15"/>
                  </a:moveTo>
                  <a:lnTo>
                    <a:pt x="8235" y="20"/>
                  </a:lnTo>
                  <a:lnTo>
                    <a:pt x="8235" y="23"/>
                  </a:lnTo>
                  <a:lnTo>
                    <a:pt x="8176" y="23"/>
                  </a:lnTo>
                  <a:lnTo>
                    <a:pt x="8024" y="31"/>
                  </a:lnTo>
                  <a:lnTo>
                    <a:pt x="7772" y="41"/>
                  </a:lnTo>
                  <a:lnTo>
                    <a:pt x="7252" y="54"/>
                  </a:lnTo>
                  <a:lnTo>
                    <a:pt x="7014" y="56"/>
                  </a:lnTo>
                  <a:lnTo>
                    <a:pt x="8072" y="56"/>
                  </a:lnTo>
                  <a:lnTo>
                    <a:pt x="8365" y="41"/>
                  </a:lnTo>
                  <a:lnTo>
                    <a:pt x="8352" y="34"/>
                  </a:lnTo>
                  <a:lnTo>
                    <a:pt x="8338" y="28"/>
                  </a:lnTo>
                  <a:lnTo>
                    <a:pt x="8311" y="15"/>
                  </a:lnTo>
                  <a:close/>
                  <a:moveTo>
                    <a:pt x="6912" y="56"/>
                  </a:moveTo>
                  <a:lnTo>
                    <a:pt x="6816" y="56"/>
                  </a:lnTo>
                  <a:lnTo>
                    <a:pt x="6933" y="56"/>
                  </a:lnTo>
                  <a:lnTo>
                    <a:pt x="6912" y="56"/>
                  </a:lnTo>
                  <a:close/>
                  <a:moveTo>
                    <a:pt x="4551" y="26"/>
                  </a:moveTo>
                  <a:lnTo>
                    <a:pt x="4551" y="30"/>
                  </a:lnTo>
                  <a:lnTo>
                    <a:pt x="4702" y="30"/>
                  </a:lnTo>
                  <a:lnTo>
                    <a:pt x="4702" y="28"/>
                  </a:lnTo>
                  <a:lnTo>
                    <a:pt x="4551" y="26"/>
                  </a:lnTo>
                  <a:close/>
                </a:path>
              </a:pathLst>
            </a:custGeom>
            <a:solidFill>
              <a:srgbClr val="FFEA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1988" y="1638"/>
              <a:ext cx="102" cy="11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64" y="1"/>
                </a:cxn>
                <a:cxn ang="0">
                  <a:pos x="0" y="3"/>
                </a:cxn>
                <a:cxn ang="0">
                  <a:pos x="8" y="10"/>
                </a:cxn>
                <a:cxn ang="0">
                  <a:pos x="101" y="0"/>
                </a:cxn>
              </a:cxnLst>
              <a:rect l="0" t="0" r="r" b="b"/>
              <a:pathLst>
                <a:path w="102" h="11">
                  <a:moveTo>
                    <a:pt x="101" y="0"/>
                  </a:moveTo>
                  <a:lnTo>
                    <a:pt x="64" y="1"/>
                  </a:lnTo>
                  <a:lnTo>
                    <a:pt x="0" y="3"/>
                  </a:lnTo>
                  <a:lnTo>
                    <a:pt x="8" y="1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E8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0" name="AutoShape 46"/>
            <p:cNvSpPr>
              <a:spLocks/>
            </p:cNvSpPr>
            <p:nvPr/>
          </p:nvSpPr>
          <p:spPr bwMode="auto">
            <a:xfrm>
              <a:off x="1600" y="1406"/>
              <a:ext cx="1377" cy="431"/>
            </a:xfrm>
            <a:custGeom>
              <a:avLst/>
              <a:gdLst/>
              <a:ahLst/>
              <a:cxnLst>
                <a:cxn ang="0">
                  <a:pos x="125" y="3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26" y="2"/>
                </a:cxn>
                <a:cxn ang="0">
                  <a:pos x="13" y="5"/>
                </a:cxn>
                <a:cxn ang="0">
                  <a:pos x="5" y="11"/>
                </a:cxn>
                <a:cxn ang="0">
                  <a:pos x="0" y="19"/>
                </a:cxn>
                <a:cxn ang="0">
                  <a:pos x="24" y="40"/>
                </a:cxn>
                <a:cxn ang="0">
                  <a:pos x="49" y="62"/>
                </a:cxn>
                <a:cxn ang="0">
                  <a:pos x="125" y="59"/>
                </a:cxn>
                <a:cxn ang="0">
                  <a:pos x="125" y="3"/>
                </a:cxn>
                <a:cxn ang="0">
                  <a:pos x="1376" y="349"/>
                </a:cxn>
                <a:cxn ang="0">
                  <a:pos x="934" y="384"/>
                </a:cxn>
                <a:cxn ang="0">
                  <a:pos x="857" y="392"/>
                </a:cxn>
                <a:cxn ang="0">
                  <a:pos x="704" y="411"/>
                </a:cxn>
                <a:cxn ang="0">
                  <a:pos x="552" y="430"/>
                </a:cxn>
                <a:cxn ang="0">
                  <a:pos x="596" y="430"/>
                </a:cxn>
                <a:cxn ang="0">
                  <a:pos x="641" y="428"/>
                </a:cxn>
                <a:cxn ang="0">
                  <a:pos x="685" y="425"/>
                </a:cxn>
                <a:cxn ang="0">
                  <a:pos x="730" y="421"/>
                </a:cxn>
                <a:cxn ang="0">
                  <a:pos x="777" y="418"/>
                </a:cxn>
                <a:cxn ang="0">
                  <a:pos x="825" y="414"/>
                </a:cxn>
                <a:cxn ang="0">
                  <a:pos x="873" y="409"/>
                </a:cxn>
                <a:cxn ang="0">
                  <a:pos x="1072" y="386"/>
                </a:cxn>
                <a:cxn ang="0">
                  <a:pos x="1224" y="367"/>
                </a:cxn>
                <a:cxn ang="0">
                  <a:pos x="1300" y="358"/>
                </a:cxn>
                <a:cxn ang="0">
                  <a:pos x="1376" y="349"/>
                </a:cxn>
              </a:cxnLst>
              <a:rect l="0" t="0" r="r" b="b"/>
              <a:pathLst>
                <a:path w="1377" h="431">
                  <a:moveTo>
                    <a:pt x="125" y="3"/>
                  </a:moveTo>
                  <a:lnTo>
                    <a:pt x="45" y="0"/>
                  </a:lnTo>
                  <a:lnTo>
                    <a:pt x="26" y="2"/>
                  </a:lnTo>
                  <a:lnTo>
                    <a:pt x="13" y="5"/>
                  </a:lnTo>
                  <a:lnTo>
                    <a:pt x="5" y="11"/>
                  </a:lnTo>
                  <a:lnTo>
                    <a:pt x="0" y="19"/>
                  </a:lnTo>
                  <a:lnTo>
                    <a:pt x="24" y="40"/>
                  </a:lnTo>
                  <a:lnTo>
                    <a:pt x="49" y="62"/>
                  </a:lnTo>
                  <a:lnTo>
                    <a:pt x="125" y="59"/>
                  </a:lnTo>
                  <a:lnTo>
                    <a:pt x="125" y="3"/>
                  </a:lnTo>
                  <a:close/>
                  <a:moveTo>
                    <a:pt x="1376" y="349"/>
                  </a:moveTo>
                  <a:lnTo>
                    <a:pt x="934" y="384"/>
                  </a:lnTo>
                  <a:lnTo>
                    <a:pt x="857" y="392"/>
                  </a:lnTo>
                  <a:lnTo>
                    <a:pt x="704" y="411"/>
                  </a:lnTo>
                  <a:lnTo>
                    <a:pt x="552" y="430"/>
                  </a:lnTo>
                  <a:lnTo>
                    <a:pt x="596" y="430"/>
                  </a:lnTo>
                  <a:lnTo>
                    <a:pt x="641" y="428"/>
                  </a:lnTo>
                  <a:lnTo>
                    <a:pt x="685" y="425"/>
                  </a:lnTo>
                  <a:lnTo>
                    <a:pt x="730" y="421"/>
                  </a:lnTo>
                  <a:lnTo>
                    <a:pt x="777" y="418"/>
                  </a:lnTo>
                  <a:lnTo>
                    <a:pt x="825" y="414"/>
                  </a:lnTo>
                  <a:lnTo>
                    <a:pt x="873" y="409"/>
                  </a:lnTo>
                  <a:lnTo>
                    <a:pt x="1072" y="386"/>
                  </a:lnTo>
                  <a:lnTo>
                    <a:pt x="1224" y="367"/>
                  </a:lnTo>
                  <a:lnTo>
                    <a:pt x="1300" y="358"/>
                  </a:lnTo>
                  <a:lnTo>
                    <a:pt x="1376" y="349"/>
                  </a:lnTo>
                  <a:close/>
                </a:path>
              </a:pathLst>
            </a:custGeom>
            <a:solidFill>
              <a:srgbClr val="FFF1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1" name="AutoShape 47"/>
            <p:cNvSpPr>
              <a:spLocks/>
            </p:cNvSpPr>
            <p:nvPr/>
          </p:nvSpPr>
          <p:spPr bwMode="auto">
            <a:xfrm>
              <a:off x="1649" y="1464"/>
              <a:ext cx="77" cy="3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8" y="2"/>
                </a:cxn>
                <a:cxn ang="0">
                  <a:pos x="0" y="3"/>
                </a:cxn>
                <a:cxn ang="0">
                  <a:pos x="20" y="20"/>
                </a:cxn>
                <a:cxn ang="0">
                  <a:pos x="30" y="28"/>
                </a:cxn>
                <a:cxn ang="0">
                  <a:pos x="34" y="32"/>
                </a:cxn>
                <a:cxn ang="0">
                  <a:pos x="40" y="23"/>
                </a:cxn>
                <a:cxn ang="0">
                  <a:pos x="50" y="14"/>
                </a:cxn>
                <a:cxn ang="0">
                  <a:pos x="62" y="6"/>
                </a:cxn>
                <a:cxn ang="0">
                  <a:pos x="75" y="0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77" h="33">
                  <a:moveTo>
                    <a:pt x="75" y="0"/>
                  </a:moveTo>
                  <a:lnTo>
                    <a:pt x="18" y="2"/>
                  </a:lnTo>
                  <a:lnTo>
                    <a:pt x="0" y="3"/>
                  </a:lnTo>
                  <a:lnTo>
                    <a:pt x="20" y="20"/>
                  </a:lnTo>
                  <a:lnTo>
                    <a:pt x="30" y="28"/>
                  </a:lnTo>
                  <a:lnTo>
                    <a:pt x="34" y="32"/>
                  </a:lnTo>
                  <a:lnTo>
                    <a:pt x="40" y="23"/>
                  </a:lnTo>
                  <a:lnTo>
                    <a:pt x="50" y="14"/>
                  </a:lnTo>
                  <a:lnTo>
                    <a:pt x="62" y="6"/>
                  </a:lnTo>
                  <a:lnTo>
                    <a:pt x="75" y="0"/>
                  </a:lnTo>
                  <a:close/>
                  <a:moveTo>
                    <a:pt x="76" y="0"/>
                  </a:moveTo>
                  <a:lnTo>
                    <a:pt x="76" y="0"/>
                  </a:lnTo>
                  <a:lnTo>
                    <a:pt x="75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EF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2" name="AutoShape 48"/>
            <p:cNvSpPr>
              <a:spLocks/>
            </p:cNvSpPr>
            <p:nvPr/>
          </p:nvSpPr>
          <p:spPr bwMode="auto">
            <a:xfrm>
              <a:off x="1683" y="1395"/>
              <a:ext cx="803" cy="109"/>
            </a:xfrm>
            <a:custGeom>
              <a:avLst/>
              <a:gdLst/>
              <a:ahLst/>
              <a:cxnLst>
                <a:cxn ang="0">
                  <a:pos x="42" y="69"/>
                </a:cxn>
                <a:cxn ang="0">
                  <a:pos x="41" y="69"/>
                </a:cxn>
                <a:cxn ang="0">
                  <a:pos x="28" y="75"/>
                </a:cxn>
                <a:cxn ang="0">
                  <a:pos x="16" y="83"/>
                </a:cxn>
                <a:cxn ang="0">
                  <a:pos x="6" y="92"/>
                </a:cxn>
                <a:cxn ang="0">
                  <a:pos x="0" y="101"/>
                </a:cxn>
                <a:cxn ang="0">
                  <a:pos x="2" y="104"/>
                </a:cxn>
                <a:cxn ang="0">
                  <a:pos x="4" y="106"/>
                </a:cxn>
                <a:cxn ang="0">
                  <a:pos x="7" y="108"/>
                </a:cxn>
                <a:cxn ang="0">
                  <a:pos x="42" y="108"/>
                </a:cxn>
                <a:cxn ang="0">
                  <a:pos x="42" y="69"/>
                </a:cxn>
                <a:cxn ang="0">
                  <a:pos x="802" y="0"/>
                </a:cxn>
                <a:cxn ang="0">
                  <a:pos x="774" y="1"/>
                </a:cxn>
                <a:cxn ang="0">
                  <a:pos x="754" y="1"/>
                </a:cxn>
                <a:cxn ang="0">
                  <a:pos x="754" y="7"/>
                </a:cxn>
                <a:cxn ang="0">
                  <a:pos x="802" y="0"/>
                </a:cxn>
              </a:cxnLst>
              <a:rect l="0" t="0" r="r" b="b"/>
              <a:pathLst>
                <a:path w="803" h="109">
                  <a:moveTo>
                    <a:pt x="42" y="69"/>
                  </a:moveTo>
                  <a:lnTo>
                    <a:pt x="41" y="69"/>
                  </a:lnTo>
                  <a:lnTo>
                    <a:pt x="28" y="75"/>
                  </a:lnTo>
                  <a:lnTo>
                    <a:pt x="16" y="83"/>
                  </a:lnTo>
                  <a:lnTo>
                    <a:pt x="6" y="92"/>
                  </a:lnTo>
                  <a:lnTo>
                    <a:pt x="0" y="101"/>
                  </a:lnTo>
                  <a:lnTo>
                    <a:pt x="2" y="104"/>
                  </a:lnTo>
                  <a:lnTo>
                    <a:pt x="4" y="106"/>
                  </a:lnTo>
                  <a:lnTo>
                    <a:pt x="7" y="108"/>
                  </a:lnTo>
                  <a:lnTo>
                    <a:pt x="42" y="108"/>
                  </a:lnTo>
                  <a:lnTo>
                    <a:pt x="42" y="69"/>
                  </a:lnTo>
                  <a:close/>
                  <a:moveTo>
                    <a:pt x="802" y="0"/>
                  </a:moveTo>
                  <a:lnTo>
                    <a:pt x="774" y="1"/>
                  </a:lnTo>
                  <a:lnTo>
                    <a:pt x="754" y="1"/>
                  </a:lnTo>
                  <a:lnTo>
                    <a:pt x="754" y="7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rgbClr val="FFEC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3" name="AutoShape 49"/>
            <p:cNvSpPr>
              <a:spLocks/>
            </p:cNvSpPr>
            <p:nvPr/>
          </p:nvSpPr>
          <p:spPr bwMode="auto">
            <a:xfrm>
              <a:off x="2437" y="1321"/>
              <a:ext cx="8119" cy="118"/>
            </a:xfrm>
            <a:custGeom>
              <a:avLst/>
              <a:gdLst/>
              <a:ahLst/>
              <a:cxnLst>
                <a:cxn ang="0">
                  <a:pos x="1994" y="0"/>
                </a:cxn>
                <a:cxn ang="0">
                  <a:pos x="1954" y="0"/>
                </a:cxn>
                <a:cxn ang="0">
                  <a:pos x="1954" y="35"/>
                </a:cxn>
                <a:cxn ang="0">
                  <a:pos x="2104" y="37"/>
                </a:cxn>
                <a:cxn ang="0">
                  <a:pos x="2104" y="0"/>
                </a:cxn>
                <a:cxn ang="0">
                  <a:pos x="1994" y="0"/>
                </a:cxn>
                <a:cxn ang="0">
                  <a:pos x="3006" y="7"/>
                </a:cxn>
                <a:cxn ang="0">
                  <a:pos x="3006" y="49"/>
                </a:cxn>
                <a:cxn ang="0">
                  <a:pos x="3156" y="51"/>
                </a:cxn>
                <a:cxn ang="0">
                  <a:pos x="3156" y="10"/>
                </a:cxn>
                <a:cxn ang="0">
                  <a:pos x="3006" y="7"/>
                </a:cxn>
                <a:cxn ang="0">
                  <a:pos x="1150" y="9"/>
                </a:cxn>
                <a:cxn ang="0">
                  <a:pos x="1000" y="13"/>
                </a:cxn>
                <a:cxn ang="0">
                  <a:pos x="1000" y="43"/>
                </a:cxn>
                <a:cxn ang="0">
                  <a:pos x="1150" y="39"/>
                </a:cxn>
                <a:cxn ang="0">
                  <a:pos x="1150" y="9"/>
                </a:cxn>
                <a:cxn ang="0">
                  <a:pos x="8009" y="52"/>
                </a:cxn>
                <a:cxn ang="0">
                  <a:pos x="7909" y="52"/>
                </a:cxn>
                <a:cxn ang="0">
                  <a:pos x="7935" y="59"/>
                </a:cxn>
                <a:cxn ang="0">
                  <a:pos x="7958" y="67"/>
                </a:cxn>
                <a:cxn ang="0">
                  <a:pos x="7981" y="77"/>
                </a:cxn>
                <a:cxn ang="0">
                  <a:pos x="8002" y="89"/>
                </a:cxn>
                <a:cxn ang="0">
                  <a:pos x="8014" y="95"/>
                </a:cxn>
                <a:cxn ang="0">
                  <a:pos x="8026" y="102"/>
                </a:cxn>
                <a:cxn ang="0">
                  <a:pos x="8037" y="110"/>
                </a:cxn>
                <a:cxn ang="0">
                  <a:pos x="8048" y="117"/>
                </a:cxn>
                <a:cxn ang="0">
                  <a:pos x="8118" y="113"/>
                </a:cxn>
                <a:cxn ang="0">
                  <a:pos x="8073" y="88"/>
                </a:cxn>
                <a:cxn ang="0">
                  <a:pos x="8057" y="80"/>
                </a:cxn>
                <a:cxn ang="0">
                  <a:pos x="8020" y="57"/>
                </a:cxn>
                <a:cxn ang="0">
                  <a:pos x="8009" y="52"/>
                </a:cxn>
                <a:cxn ang="0">
                  <a:pos x="7889" y="14"/>
                </a:cxn>
                <a:cxn ang="0">
                  <a:pos x="7766" y="20"/>
                </a:cxn>
                <a:cxn ang="0">
                  <a:pos x="7766" y="59"/>
                </a:cxn>
                <a:cxn ang="0">
                  <a:pos x="7909" y="52"/>
                </a:cxn>
                <a:cxn ang="0">
                  <a:pos x="8009" y="52"/>
                </a:cxn>
                <a:cxn ang="0">
                  <a:pos x="7979" y="38"/>
                </a:cxn>
                <a:cxn ang="0">
                  <a:pos x="7936" y="24"/>
                </a:cxn>
                <a:cxn ang="0">
                  <a:pos x="7889" y="14"/>
                </a:cxn>
                <a:cxn ang="0">
                  <a:pos x="4082" y="22"/>
                </a:cxn>
                <a:cxn ang="0">
                  <a:pos x="4082" y="65"/>
                </a:cxn>
                <a:cxn ang="0">
                  <a:pos x="4233" y="67"/>
                </a:cxn>
                <a:cxn ang="0">
                  <a:pos x="4233" y="24"/>
                </a:cxn>
                <a:cxn ang="0">
                  <a:pos x="4082" y="22"/>
                </a:cxn>
                <a:cxn ang="0">
                  <a:pos x="5307" y="37"/>
                </a:cxn>
                <a:cxn ang="0">
                  <a:pos x="5307" y="82"/>
                </a:cxn>
                <a:cxn ang="0">
                  <a:pos x="5457" y="84"/>
                </a:cxn>
                <a:cxn ang="0">
                  <a:pos x="5457" y="39"/>
                </a:cxn>
                <a:cxn ang="0">
                  <a:pos x="5307" y="37"/>
                </a:cxn>
                <a:cxn ang="0">
                  <a:pos x="6756" y="47"/>
                </a:cxn>
                <a:cxn ang="0">
                  <a:pos x="6605" y="48"/>
                </a:cxn>
                <a:cxn ang="0">
                  <a:pos x="6605" y="94"/>
                </a:cxn>
                <a:cxn ang="0">
                  <a:pos x="6756" y="93"/>
                </a:cxn>
                <a:cxn ang="0">
                  <a:pos x="6756" y="47"/>
                </a:cxn>
                <a:cxn ang="0">
                  <a:pos x="150" y="66"/>
                </a:cxn>
                <a:cxn ang="0">
                  <a:pos x="125" y="69"/>
                </a:cxn>
                <a:cxn ang="0">
                  <a:pos x="99" y="71"/>
                </a:cxn>
                <a:cxn ang="0">
                  <a:pos x="74" y="72"/>
                </a:cxn>
                <a:cxn ang="0">
                  <a:pos x="48" y="74"/>
                </a:cxn>
                <a:cxn ang="0">
                  <a:pos x="0" y="81"/>
                </a:cxn>
                <a:cxn ang="0">
                  <a:pos x="0" y="100"/>
                </a:cxn>
                <a:cxn ang="0">
                  <a:pos x="150" y="89"/>
                </a:cxn>
                <a:cxn ang="0">
                  <a:pos x="150" y="66"/>
                </a:cxn>
              </a:cxnLst>
              <a:rect l="0" t="0" r="r" b="b"/>
              <a:pathLst>
                <a:path w="8119" h="118">
                  <a:moveTo>
                    <a:pt x="1994" y="0"/>
                  </a:moveTo>
                  <a:lnTo>
                    <a:pt x="1954" y="0"/>
                  </a:lnTo>
                  <a:lnTo>
                    <a:pt x="1954" y="35"/>
                  </a:lnTo>
                  <a:lnTo>
                    <a:pt x="2104" y="37"/>
                  </a:lnTo>
                  <a:lnTo>
                    <a:pt x="2104" y="0"/>
                  </a:lnTo>
                  <a:lnTo>
                    <a:pt x="1994" y="0"/>
                  </a:lnTo>
                  <a:close/>
                  <a:moveTo>
                    <a:pt x="3006" y="7"/>
                  </a:moveTo>
                  <a:lnTo>
                    <a:pt x="3006" y="49"/>
                  </a:lnTo>
                  <a:lnTo>
                    <a:pt x="3156" y="51"/>
                  </a:lnTo>
                  <a:lnTo>
                    <a:pt x="3156" y="10"/>
                  </a:lnTo>
                  <a:lnTo>
                    <a:pt x="3006" y="7"/>
                  </a:lnTo>
                  <a:close/>
                  <a:moveTo>
                    <a:pt x="1150" y="9"/>
                  </a:moveTo>
                  <a:lnTo>
                    <a:pt x="1000" y="13"/>
                  </a:lnTo>
                  <a:lnTo>
                    <a:pt x="1000" y="43"/>
                  </a:lnTo>
                  <a:lnTo>
                    <a:pt x="1150" y="39"/>
                  </a:lnTo>
                  <a:lnTo>
                    <a:pt x="1150" y="9"/>
                  </a:lnTo>
                  <a:close/>
                  <a:moveTo>
                    <a:pt x="8009" y="52"/>
                  </a:moveTo>
                  <a:lnTo>
                    <a:pt x="7909" y="52"/>
                  </a:lnTo>
                  <a:lnTo>
                    <a:pt x="7935" y="59"/>
                  </a:lnTo>
                  <a:lnTo>
                    <a:pt x="7958" y="67"/>
                  </a:lnTo>
                  <a:lnTo>
                    <a:pt x="7981" y="77"/>
                  </a:lnTo>
                  <a:lnTo>
                    <a:pt x="8002" y="89"/>
                  </a:lnTo>
                  <a:lnTo>
                    <a:pt x="8014" y="95"/>
                  </a:lnTo>
                  <a:lnTo>
                    <a:pt x="8026" y="102"/>
                  </a:lnTo>
                  <a:lnTo>
                    <a:pt x="8037" y="110"/>
                  </a:lnTo>
                  <a:lnTo>
                    <a:pt x="8048" y="117"/>
                  </a:lnTo>
                  <a:lnTo>
                    <a:pt x="8118" y="113"/>
                  </a:lnTo>
                  <a:lnTo>
                    <a:pt x="8073" y="88"/>
                  </a:lnTo>
                  <a:lnTo>
                    <a:pt x="8057" y="80"/>
                  </a:lnTo>
                  <a:lnTo>
                    <a:pt x="8020" y="57"/>
                  </a:lnTo>
                  <a:lnTo>
                    <a:pt x="8009" y="52"/>
                  </a:lnTo>
                  <a:close/>
                  <a:moveTo>
                    <a:pt x="7889" y="14"/>
                  </a:moveTo>
                  <a:lnTo>
                    <a:pt x="7766" y="20"/>
                  </a:lnTo>
                  <a:lnTo>
                    <a:pt x="7766" y="59"/>
                  </a:lnTo>
                  <a:lnTo>
                    <a:pt x="7909" y="52"/>
                  </a:lnTo>
                  <a:lnTo>
                    <a:pt x="8009" y="52"/>
                  </a:lnTo>
                  <a:lnTo>
                    <a:pt x="7979" y="38"/>
                  </a:lnTo>
                  <a:lnTo>
                    <a:pt x="7936" y="24"/>
                  </a:lnTo>
                  <a:lnTo>
                    <a:pt x="7889" y="14"/>
                  </a:lnTo>
                  <a:close/>
                  <a:moveTo>
                    <a:pt x="4082" y="22"/>
                  </a:moveTo>
                  <a:lnTo>
                    <a:pt x="4082" y="65"/>
                  </a:lnTo>
                  <a:lnTo>
                    <a:pt x="4233" y="67"/>
                  </a:lnTo>
                  <a:lnTo>
                    <a:pt x="4233" y="24"/>
                  </a:lnTo>
                  <a:lnTo>
                    <a:pt x="4082" y="22"/>
                  </a:lnTo>
                  <a:close/>
                  <a:moveTo>
                    <a:pt x="5307" y="37"/>
                  </a:moveTo>
                  <a:lnTo>
                    <a:pt x="5307" y="82"/>
                  </a:lnTo>
                  <a:lnTo>
                    <a:pt x="5457" y="84"/>
                  </a:lnTo>
                  <a:lnTo>
                    <a:pt x="5457" y="39"/>
                  </a:lnTo>
                  <a:lnTo>
                    <a:pt x="5307" y="37"/>
                  </a:lnTo>
                  <a:close/>
                  <a:moveTo>
                    <a:pt x="6756" y="47"/>
                  </a:moveTo>
                  <a:lnTo>
                    <a:pt x="6605" y="48"/>
                  </a:lnTo>
                  <a:lnTo>
                    <a:pt x="6605" y="94"/>
                  </a:lnTo>
                  <a:lnTo>
                    <a:pt x="6756" y="93"/>
                  </a:lnTo>
                  <a:lnTo>
                    <a:pt x="6756" y="47"/>
                  </a:lnTo>
                  <a:close/>
                  <a:moveTo>
                    <a:pt x="150" y="66"/>
                  </a:moveTo>
                  <a:lnTo>
                    <a:pt x="125" y="69"/>
                  </a:lnTo>
                  <a:lnTo>
                    <a:pt x="99" y="71"/>
                  </a:lnTo>
                  <a:lnTo>
                    <a:pt x="74" y="72"/>
                  </a:lnTo>
                  <a:lnTo>
                    <a:pt x="48" y="74"/>
                  </a:lnTo>
                  <a:lnTo>
                    <a:pt x="0" y="81"/>
                  </a:lnTo>
                  <a:lnTo>
                    <a:pt x="0" y="100"/>
                  </a:lnTo>
                  <a:lnTo>
                    <a:pt x="150" y="89"/>
                  </a:lnTo>
                  <a:lnTo>
                    <a:pt x="150" y="66"/>
                  </a:lnTo>
                  <a:close/>
                </a:path>
              </a:pathLst>
            </a:custGeom>
            <a:solidFill>
              <a:srgbClr val="FFEA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2437" y="1410"/>
              <a:ext cx="151" cy="21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37" y="8"/>
                </a:cxn>
                <a:cxn ang="0">
                  <a:pos x="0" y="11"/>
                </a:cxn>
                <a:cxn ang="0">
                  <a:pos x="0" y="20"/>
                </a:cxn>
                <a:cxn ang="0">
                  <a:pos x="150" y="5"/>
                </a:cxn>
                <a:cxn ang="0">
                  <a:pos x="150" y="0"/>
                </a:cxn>
              </a:cxnLst>
              <a:rect l="0" t="0" r="r" b="b"/>
              <a:pathLst>
                <a:path w="151" h="21">
                  <a:moveTo>
                    <a:pt x="150" y="0"/>
                  </a:moveTo>
                  <a:lnTo>
                    <a:pt x="37" y="8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150" y="5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FE8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1690" y="1503"/>
              <a:ext cx="216" cy="5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0"/>
                </a:cxn>
                <a:cxn ang="0">
                  <a:pos x="21" y="18"/>
                </a:cxn>
                <a:cxn ang="0">
                  <a:pos x="46" y="33"/>
                </a:cxn>
                <a:cxn ang="0">
                  <a:pos x="74" y="45"/>
                </a:cxn>
                <a:cxn ang="0">
                  <a:pos x="105" y="54"/>
                </a:cxn>
                <a:cxn ang="0">
                  <a:pos x="215" y="54"/>
                </a:cxn>
                <a:cxn ang="0">
                  <a:pos x="182" y="19"/>
                </a:cxn>
                <a:cxn ang="0">
                  <a:pos x="35" y="19"/>
                </a:cxn>
                <a:cxn ang="0">
                  <a:pos x="35" y="0"/>
                </a:cxn>
              </a:cxnLst>
              <a:rect l="0" t="0" r="r" b="b"/>
              <a:pathLst>
                <a:path w="216" h="55">
                  <a:moveTo>
                    <a:pt x="35" y="0"/>
                  </a:moveTo>
                  <a:lnTo>
                    <a:pt x="0" y="0"/>
                  </a:lnTo>
                  <a:lnTo>
                    <a:pt x="21" y="18"/>
                  </a:lnTo>
                  <a:lnTo>
                    <a:pt x="46" y="33"/>
                  </a:lnTo>
                  <a:lnTo>
                    <a:pt x="74" y="45"/>
                  </a:lnTo>
                  <a:lnTo>
                    <a:pt x="105" y="54"/>
                  </a:lnTo>
                  <a:lnTo>
                    <a:pt x="215" y="54"/>
                  </a:lnTo>
                  <a:lnTo>
                    <a:pt x="182" y="19"/>
                  </a:lnTo>
                  <a:lnTo>
                    <a:pt x="35" y="1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EA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6" name="AutoShape 52"/>
            <p:cNvSpPr>
              <a:spLocks/>
            </p:cNvSpPr>
            <p:nvPr/>
          </p:nvSpPr>
          <p:spPr bwMode="auto">
            <a:xfrm>
              <a:off x="1872" y="1357"/>
              <a:ext cx="8613" cy="201"/>
            </a:xfrm>
            <a:custGeom>
              <a:avLst/>
              <a:gdLst/>
              <a:ahLst/>
              <a:cxnLst>
                <a:cxn ang="0">
                  <a:pos x="89" y="192"/>
                </a:cxn>
                <a:cxn ang="0">
                  <a:pos x="72" y="175"/>
                </a:cxn>
                <a:cxn ang="0">
                  <a:pos x="0" y="166"/>
                </a:cxn>
                <a:cxn ang="0">
                  <a:pos x="25" y="192"/>
                </a:cxn>
                <a:cxn ang="0">
                  <a:pos x="99" y="200"/>
                </a:cxn>
                <a:cxn ang="0">
                  <a:pos x="1565" y="72"/>
                </a:cxn>
                <a:cxn ang="0">
                  <a:pos x="1715" y="69"/>
                </a:cxn>
                <a:cxn ang="0">
                  <a:pos x="1715" y="4"/>
                </a:cxn>
                <a:cxn ang="0">
                  <a:pos x="1565" y="22"/>
                </a:cxn>
                <a:cxn ang="0">
                  <a:pos x="1715" y="4"/>
                </a:cxn>
                <a:cxn ang="0">
                  <a:pos x="2568" y="51"/>
                </a:cxn>
                <a:cxn ang="0">
                  <a:pos x="2519" y="59"/>
                </a:cxn>
                <a:cxn ang="0">
                  <a:pos x="2669" y="51"/>
                </a:cxn>
                <a:cxn ang="0">
                  <a:pos x="2519" y="0"/>
                </a:cxn>
                <a:cxn ang="0">
                  <a:pos x="2669" y="20"/>
                </a:cxn>
                <a:cxn ang="0">
                  <a:pos x="3721" y="62"/>
                </a:cxn>
                <a:cxn ang="0">
                  <a:pos x="3571" y="70"/>
                </a:cxn>
                <a:cxn ang="0">
                  <a:pos x="3721" y="62"/>
                </a:cxn>
                <a:cxn ang="0">
                  <a:pos x="3571" y="14"/>
                </a:cxn>
                <a:cxn ang="0">
                  <a:pos x="3721" y="33"/>
                </a:cxn>
                <a:cxn ang="0">
                  <a:pos x="4798" y="77"/>
                </a:cxn>
                <a:cxn ang="0">
                  <a:pos x="4647" y="85"/>
                </a:cxn>
                <a:cxn ang="0">
                  <a:pos x="4798" y="77"/>
                </a:cxn>
                <a:cxn ang="0">
                  <a:pos x="4647" y="30"/>
                </a:cxn>
                <a:cxn ang="0">
                  <a:pos x="4798" y="45"/>
                </a:cxn>
                <a:cxn ang="0">
                  <a:pos x="6022" y="97"/>
                </a:cxn>
                <a:cxn ang="0">
                  <a:pos x="5872" y="103"/>
                </a:cxn>
                <a:cxn ang="0">
                  <a:pos x="6022" y="97"/>
                </a:cxn>
                <a:cxn ang="0">
                  <a:pos x="5872" y="47"/>
                </a:cxn>
                <a:cxn ang="0">
                  <a:pos x="6022" y="61"/>
                </a:cxn>
                <a:cxn ang="0">
                  <a:pos x="7321" y="115"/>
                </a:cxn>
                <a:cxn ang="0">
                  <a:pos x="7170" y="119"/>
                </a:cxn>
                <a:cxn ang="0">
                  <a:pos x="7321" y="115"/>
                </a:cxn>
                <a:cxn ang="0">
                  <a:pos x="7170" y="59"/>
                </a:cxn>
                <a:cxn ang="0">
                  <a:pos x="7201" y="60"/>
                </a:cxn>
                <a:cxn ang="0">
                  <a:pos x="7321" y="58"/>
                </a:cxn>
                <a:cxn ang="0">
                  <a:pos x="8602" y="75"/>
                </a:cxn>
                <a:cxn ang="0">
                  <a:pos x="8579" y="60"/>
                </a:cxn>
                <a:cxn ang="0">
                  <a:pos x="8546" y="42"/>
                </a:cxn>
                <a:cxn ang="0">
                  <a:pos x="8500" y="24"/>
                </a:cxn>
                <a:cxn ang="0">
                  <a:pos x="8331" y="24"/>
                </a:cxn>
                <a:cxn ang="0">
                  <a:pos x="8613" y="82"/>
                </a:cxn>
              </a:cxnLst>
              <a:rect l="0" t="0" r="r" b="b"/>
              <a:pathLst>
                <a:path w="8613" h="201">
                  <a:moveTo>
                    <a:pt x="99" y="200"/>
                  </a:moveTo>
                  <a:lnTo>
                    <a:pt x="89" y="192"/>
                  </a:lnTo>
                  <a:lnTo>
                    <a:pt x="81" y="184"/>
                  </a:lnTo>
                  <a:lnTo>
                    <a:pt x="72" y="175"/>
                  </a:lnTo>
                  <a:lnTo>
                    <a:pt x="65" y="166"/>
                  </a:lnTo>
                  <a:lnTo>
                    <a:pt x="0" y="166"/>
                  </a:lnTo>
                  <a:lnTo>
                    <a:pt x="8" y="175"/>
                  </a:lnTo>
                  <a:lnTo>
                    <a:pt x="25" y="192"/>
                  </a:lnTo>
                  <a:lnTo>
                    <a:pt x="33" y="201"/>
                  </a:lnTo>
                  <a:lnTo>
                    <a:pt x="99" y="200"/>
                  </a:lnTo>
                  <a:close/>
                  <a:moveTo>
                    <a:pt x="1715" y="64"/>
                  </a:moveTo>
                  <a:lnTo>
                    <a:pt x="1565" y="72"/>
                  </a:lnTo>
                  <a:lnTo>
                    <a:pt x="1565" y="75"/>
                  </a:lnTo>
                  <a:lnTo>
                    <a:pt x="1715" y="69"/>
                  </a:lnTo>
                  <a:lnTo>
                    <a:pt x="1715" y="64"/>
                  </a:lnTo>
                  <a:close/>
                  <a:moveTo>
                    <a:pt x="1715" y="4"/>
                  </a:moveTo>
                  <a:lnTo>
                    <a:pt x="1565" y="8"/>
                  </a:lnTo>
                  <a:lnTo>
                    <a:pt x="1565" y="22"/>
                  </a:lnTo>
                  <a:lnTo>
                    <a:pt x="1715" y="20"/>
                  </a:lnTo>
                  <a:lnTo>
                    <a:pt x="1715" y="4"/>
                  </a:lnTo>
                  <a:close/>
                  <a:moveTo>
                    <a:pt x="2669" y="51"/>
                  </a:moveTo>
                  <a:lnTo>
                    <a:pt x="2568" y="51"/>
                  </a:lnTo>
                  <a:lnTo>
                    <a:pt x="2519" y="51"/>
                  </a:lnTo>
                  <a:lnTo>
                    <a:pt x="2519" y="59"/>
                  </a:lnTo>
                  <a:lnTo>
                    <a:pt x="2669" y="60"/>
                  </a:lnTo>
                  <a:lnTo>
                    <a:pt x="2669" y="51"/>
                  </a:lnTo>
                  <a:close/>
                  <a:moveTo>
                    <a:pt x="2669" y="2"/>
                  </a:moveTo>
                  <a:lnTo>
                    <a:pt x="2519" y="0"/>
                  </a:lnTo>
                  <a:lnTo>
                    <a:pt x="2519" y="19"/>
                  </a:lnTo>
                  <a:lnTo>
                    <a:pt x="2669" y="20"/>
                  </a:lnTo>
                  <a:lnTo>
                    <a:pt x="2669" y="2"/>
                  </a:lnTo>
                  <a:close/>
                  <a:moveTo>
                    <a:pt x="3721" y="62"/>
                  </a:moveTo>
                  <a:lnTo>
                    <a:pt x="3571" y="60"/>
                  </a:lnTo>
                  <a:lnTo>
                    <a:pt x="3571" y="70"/>
                  </a:lnTo>
                  <a:lnTo>
                    <a:pt x="3721" y="72"/>
                  </a:lnTo>
                  <a:lnTo>
                    <a:pt x="3721" y="62"/>
                  </a:lnTo>
                  <a:close/>
                  <a:moveTo>
                    <a:pt x="3721" y="16"/>
                  </a:moveTo>
                  <a:lnTo>
                    <a:pt x="3571" y="14"/>
                  </a:lnTo>
                  <a:lnTo>
                    <a:pt x="3571" y="31"/>
                  </a:lnTo>
                  <a:lnTo>
                    <a:pt x="3721" y="33"/>
                  </a:lnTo>
                  <a:lnTo>
                    <a:pt x="3721" y="16"/>
                  </a:lnTo>
                  <a:close/>
                  <a:moveTo>
                    <a:pt x="4798" y="77"/>
                  </a:moveTo>
                  <a:lnTo>
                    <a:pt x="4647" y="75"/>
                  </a:lnTo>
                  <a:lnTo>
                    <a:pt x="4647" y="85"/>
                  </a:lnTo>
                  <a:lnTo>
                    <a:pt x="4798" y="87"/>
                  </a:lnTo>
                  <a:lnTo>
                    <a:pt x="4798" y="77"/>
                  </a:lnTo>
                  <a:close/>
                  <a:moveTo>
                    <a:pt x="4798" y="32"/>
                  </a:moveTo>
                  <a:lnTo>
                    <a:pt x="4647" y="30"/>
                  </a:lnTo>
                  <a:lnTo>
                    <a:pt x="4647" y="44"/>
                  </a:lnTo>
                  <a:lnTo>
                    <a:pt x="4798" y="45"/>
                  </a:lnTo>
                  <a:lnTo>
                    <a:pt x="4798" y="32"/>
                  </a:lnTo>
                  <a:close/>
                  <a:moveTo>
                    <a:pt x="6022" y="97"/>
                  </a:moveTo>
                  <a:lnTo>
                    <a:pt x="5872" y="94"/>
                  </a:lnTo>
                  <a:lnTo>
                    <a:pt x="5872" y="103"/>
                  </a:lnTo>
                  <a:lnTo>
                    <a:pt x="6022" y="106"/>
                  </a:lnTo>
                  <a:lnTo>
                    <a:pt x="6022" y="97"/>
                  </a:lnTo>
                  <a:close/>
                  <a:moveTo>
                    <a:pt x="6022" y="49"/>
                  </a:moveTo>
                  <a:lnTo>
                    <a:pt x="5872" y="47"/>
                  </a:lnTo>
                  <a:lnTo>
                    <a:pt x="5872" y="59"/>
                  </a:lnTo>
                  <a:lnTo>
                    <a:pt x="6022" y="61"/>
                  </a:lnTo>
                  <a:lnTo>
                    <a:pt x="6022" y="49"/>
                  </a:lnTo>
                  <a:close/>
                  <a:moveTo>
                    <a:pt x="7321" y="115"/>
                  </a:moveTo>
                  <a:lnTo>
                    <a:pt x="7170" y="114"/>
                  </a:lnTo>
                  <a:lnTo>
                    <a:pt x="7170" y="119"/>
                  </a:lnTo>
                  <a:lnTo>
                    <a:pt x="7321" y="119"/>
                  </a:lnTo>
                  <a:lnTo>
                    <a:pt x="7321" y="115"/>
                  </a:lnTo>
                  <a:close/>
                  <a:moveTo>
                    <a:pt x="7321" y="58"/>
                  </a:moveTo>
                  <a:lnTo>
                    <a:pt x="7170" y="59"/>
                  </a:lnTo>
                  <a:lnTo>
                    <a:pt x="7170" y="60"/>
                  </a:lnTo>
                  <a:lnTo>
                    <a:pt x="7201" y="60"/>
                  </a:lnTo>
                  <a:lnTo>
                    <a:pt x="7321" y="58"/>
                  </a:lnTo>
                  <a:close/>
                  <a:moveTo>
                    <a:pt x="8613" y="82"/>
                  </a:moveTo>
                  <a:lnTo>
                    <a:pt x="8602" y="75"/>
                  </a:lnTo>
                  <a:lnTo>
                    <a:pt x="8591" y="67"/>
                  </a:lnTo>
                  <a:lnTo>
                    <a:pt x="8579" y="60"/>
                  </a:lnTo>
                  <a:lnTo>
                    <a:pt x="8567" y="54"/>
                  </a:lnTo>
                  <a:lnTo>
                    <a:pt x="8546" y="42"/>
                  </a:lnTo>
                  <a:lnTo>
                    <a:pt x="8523" y="32"/>
                  </a:lnTo>
                  <a:lnTo>
                    <a:pt x="8500" y="24"/>
                  </a:lnTo>
                  <a:lnTo>
                    <a:pt x="8474" y="17"/>
                  </a:lnTo>
                  <a:lnTo>
                    <a:pt x="8331" y="24"/>
                  </a:lnTo>
                  <a:lnTo>
                    <a:pt x="8331" y="97"/>
                  </a:lnTo>
                  <a:lnTo>
                    <a:pt x="8613" y="82"/>
                  </a:lnTo>
                  <a:close/>
                </a:path>
              </a:pathLst>
            </a:custGeom>
            <a:solidFill>
              <a:srgbClr val="FFE8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7" name="AutoShape 53"/>
            <p:cNvSpPr>
              <a:spLocks/>
            </p:cNvSpPr>
            <p:nvPr/>
          </p:nvSpPr>
          <p:spPr bwMode="auto">
            <a:xfrm>
              <a:off x="1938" y="1376"/>
              <a:ext cx="7256" cy="181"/>
            </a:xfrm>
            <a:custGeom>
              <a:avLst/>
              <a:gdLst/>
              <a:ahLst/>
              <a:cxnLst>
                <a:cxn ang="0">
                  <a:pos x="2454" y="0"/>
                </a:cxn>
                <a:cxn ang="0">
                  <a:pos x="2454" y="32"/>
                </a:cxn>
                <a:cxn ang="0">
                  <a:pos x="2604" y="32"/>
                </a:cxn>
                <a:cxn ang="0">
                  <a:pos x="2604" y="1"/>
                </a:cxn>
                <a:cxn ang="0">
                  <a:pos x="2454" y="0"/>
                </a:cxn>
                <a:cxn ang="0">
                  <a:pos x="1650" y="1"/>
                </a:cxn>
                <a:cxn ang="0">
                  <a:pos x="1500" y="3"/>
                </a:cxn>
                <a:cxn ang="0">
                  <a:pos x="1500" y="53"/>
                </a:cxn>
                <a:cxn ang="0">
                  <a:pos x="1650" y="45"/>
                </a:cxn>
                <a:cxn ang="0">
                  <a:pos x="1650" y="1"/>
                </a:cxn>
                <a:cxn ang="0">
                  <a:pos x="3506" y="12"/>
                </a:cxn>
                <a:cxn ang="0">
                  <a:pos x="3506" y="41"/>
                </a:cxn>
                <a:cxn ang="0">
                  <a:pos x="3656" y="43"/>
                </a:cxn>
                <a:cxn ang="0">
                  <a:pos x="3656" y="14"/>
                </a:cxn>
                <a:cxn ang="0">
                  <a:pos x="3506" y="12"/>
                </a:cxn>
                <a:cxn ang="0">
                  <a:pos x="4582" y="25"/>
                </a:cxn>
                <a:cxn ang="0">
                  <a:pos x="4582" y="56"/>
                </a:cxn>
                <a:cxn ang="0">
                  <a:pos x="4733" y="58"/>
                </a:cxn>
                <a:cxn ang="0">
                  <a:pos x="4733" y="26"/>
                </a:cxn>
                <a:cxn ang="0">
                  <a:pos x="4582" y="25"/>
                </a:cxn>
                <a:cxn ang="0">
                  <a:pos x="7256" y="39"/>
                </a:cxn>
                <a:cxn ang="0">
                  <a:pos x="7136" y="41"/>
                </a:cxn>
                <a:cxn ang="0">
                  <a:pos x="7105" y="41"/>
                </a:cxn>
                <a:cxn ang="0">
                  <a:pos x="7105" y="95"/>
                </a:cxn>
                <a:cxn ang="0">
                  <a:pos x="7256" y="96"/>
                </a:cxn>
                <a:cxn ang="0">
                  <a:pos x="7256" y="39"/>
                </a:cxn>
                <a:cxn ang="0">
                  <a:pos x="650" y="40"/>
                </a:cxn>
                <a:cxn ang="0">
                  <a:pos x="500" y="55"/>
                </a:cxn>
                <a:cxn ang="0">
                  <a:pos x="500" y="140"/>
                </a:cxn>
                <a:cxn ang="0">
                  <a:pos x="650" y="122"/>
                </a:cxn>
                <a:cxn ang="0">
                  <a:pos x="650" y="40"/>
                </a:cxn>
                <a:cxn ang="0">
                  <a:pos x="5807" y="40"/>
                </a:cxn>
                <a:cxn ang="0">
                  <a:pos x="5807" y="75"/>
                </a:cxn>
                <a:cxn ang="0">
                  <a:pos x="5957" y="78"/>
                </a:cxn>
                <a:cxn ang="0">
                  <a:pos x="5957" y="42"/>
                </a:cxn>
                <a:cxn ang="0">
                  <a:pos x="5807" y="40"/>
                </a:cxn>
                <a:cxn ang="0">
                  <a:pos x="447" y="147"/>
                </a:cxn>
                <a:cxn ang="0">
                  <a:pos x="0" y="147"/>
                </a:cxn>
                <a:cxn ang="0">
                  <a:pos x="8" y="156"/>
                </a:cxn>
                <a:cxn ang="0">
                  <a:pos x="16" y="165"/>
                </a:cxn>
                <a:cxn ang="0">
                  <a:pos x="24" y="173"/>
                </a:cxn>
                <a:cxn ang="0">
                  <a:pos x="34" y="181"/>
                </a:cxn>
                <a:cxn ang="0">
                  <a:pos x="105" y="178"/>
                </a:cxn>
                <a:cxn ang="0">
                  <a:pos x="177" y="175"/>
                </a:cxn>
                <a:cxn ang="0">
                  <a:pos x="248" y="169"/>
                </a:cxn>
                <a:cxn ang="0">
                  <a:pos x="321" y="162"/>
                </a:cxn>
                <a:cxn ang="0">
                  <a:pos x="447" y="147"/>
                </a:cxn>
              </a:cxnLst>
              <a:rect l="0" t="0" r="r" b="b"/>
              <a:pathLst>
                <a:path w="7256" h="181">
                  <a:moveTo>
                    <a:pt x="2454" y="0"/>
                  </a:moveTo>
                  <a:lnTo>
                    <a:pt x="2454" y="32"/>
                  </a:lnTo>
                  <a:lnTo>
                    <a:pt x="2604" y="32"/>
                  </a:lnTo>
                  <a:lnTo>
                    <a:pt x="2604" y="1"/>
                  </a:lnTo>
                  <a:lnTo>
                    <a:pt x="2454" y="0"/>
                  </a:lnTo>
                  <a:close/>
                  <a:moveTo>
                    <a:pt x="1650" y="1"/>
                  </a:moveTo>
                  <a:lnTo>
                    <a:pt x="1500" y="3"/>
                  </a:lnTo>
                  <a:lnTo>
                    <a:pt x="1500" y="53"/>
                  </a:lnTo>
                  <a:lnTo>
                    <a:pt x="1650" y="45"/>
                  </a:lnTo>
                  <a:lnTo>
                    <a:pt x="1650" y="1"/>
                  </a:lnTo>
                  <a:close/>
                  <a:moveTo>
                    <a:pt x="3506" y="12"/>
                  </a:moveTo>
                  <a:lnTo>
                    <a:pt x="3506" y="41"/>
                  </a:lnTo>
                  <a:lnTo>
                    <a:pt x="3656" y="43"/>
                  </a:lnTo>
                  <a:lnTo>
                    <a:pt x="3656" y="14"/>
                  </a:lnTo>
                  <a:lnTo>
                    <a:pt x="3506" y="12"/>
                  </a:lnTo>
                  <a:close/>
                  <a:moveTo>
                    <a:pt x="4582" y="25"/>
                  </a:moveTo>
                  <a:lnTo>
                    <a:pt x="4582" y="56"/>
                  </a:lnTo>
                  <a:lnTo>
                    <a:pt x="4733" y="58"/>
                  </a:lnTo>
                  <a:lnTo>
                    <a:pt x="4733" y="26"/>
                  </a:lnTo>
                  <a:lnTo>
                    <a:pt x="4582" y="25"/>
                  </a:lnTo>
                  <a:close/>
                  <a:moveTo>
                    <a:pt x="7256" y="39"/>
                  </a:moveTo>
                  <a:lnTo>
                    <a:pt x="7136" y="41"/>
                  </a:lnTo>
                  <a:lnTo>
                    <a:pt x="7105" y="41"/>
                  </a:lnTo>
                  <a:lnTo>
                    <a:pt x="7105" y="95"/>
                  </a:lnTo>
                  <a:lnTo>
                    <a:pt x="7256" y="96"/>
                  </a:lnTo>
                  <a:lnTo>
                    <a:pt x="7256" y="39"/>
                  </a:lnTo>
                  <a:close/>
                  <a:moveTo>
                    <a:pt x="650" y="40"/>
                  </a:moveTo>
                  <a:lnTo>
                    <a:pt x="500" y="55"/>
                  </a:lnTo>
                  <a:lnTo>
                    <a:pt x="500" y="140"/>
                  </a:lnTo>
                  <a:lnTo>
                    <a:pt x="650" y="122"/>
                  </a:lnTo>
                  <a:lnTo>
                    <a:pt x="650" y="40"/>
                  </a:lnTo>
                  <a:close/>
                  <a:moveTo>
                    <a:pt x="5807" y="40"/>
                  </a:moveTo>
                  <a:lnTo>
                    <a:pt x="5807" y="75"/>
                  </a:lnTo>
                  <a:lnTo>
                    <a:pt x="5957" y="78"/>
                  </a:lnTo>
                  <a:lnTo>
                    <a:pt x="5957" y="42"/>
                  </a:lnTo>
                  <a:lnTo>
                    <a:pt x="5807" y="40"/>
                  </a:lnTo>
                  <a:close/>
                  <a:moveTo>
                    <a:pt x="447" y="147"/>
                  </a:moveTo>
                  <a:lnTo>
                    <a:pt x="0" y="147"/>
                  </a:lnTo>
                  <a:lnTo>
                    <a:pt x="8" y="156"/>
                  </a:lnTo>
                  <a:lnTo>
                    <a:pt x="16" y="165"/>
                  </a:lnTo>
                  <a:lnTo>
                    <a:pt x="24" y="173"/>
                  </a:lnTo>
                  <a:lnTo>
                    <a:pt x="34" y="181"/>
                  </a:lnTo>
                  <a:lnTo>
                    <a:pt x="105" y="178"/>
                  </a:lnTo>
                  <a:lnTo>
                    <a:pt x="177" y="175"/>
                  </a:lnTo>
                  <a:lnTo>
                    <a:pt x="248" y="169"/>
                  </a:lnTo>
                  <a:lnTo>
                    <a:pt x="321" y="162"/>
                  </a:lnTo>
                  <a:lnTo>
                    <a:pt x="447" y="147"/>
                  </a:lnTo>
                  <a:close/>
                </a:path>
              </a:pathLst>
            </a:custGeom>
            <a:solidFill>
              <a:srgbClr val="FFE6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2977" y="1690"/>
              <a:ext cx="7443" cy="98"/>
            </a:xfrm>
            <a:custGeom>
              <a:avLst/>
              <a:gdLst/>
              <a:ahLst/>
              <a:cxnLst>
                <a:cxn ang="0">
                  <a:pos x="1516" y="0"/>
                </a:cxn>
                <a:cxn ang="0">
                  <a:pos x="1358" y="0"/>
                </a:cxn>
                <a:cxn ang="0">
                  <a:pos x="1201" y="2"/>
                </a:cxn>
                <a:cxn ang="0">
                  <a:pos x="1044" y="5"/>
                </a:cxn>
                <a:cxn ang="0">
                  <a:pos x="887" y="9"/>
                </a:cxn>
                <a:cxn ang="0">
                  <a:pos x="808" y="11"/>
                </a:cxn>
                <a:cxn ang="0">
                  <a:pos x="730" y="14"/>
                </a:cxn>
                <a:cxn ang="0">
                  <a:pos x="651" y="17"/>
                </a:cxn>
                <a:cxn ang="0">
                  <a:pos x="573" y="21"/>
                </a:cxn>
                <a:cxn ang="0">
                  <a:pos x="495" y="26"/>
                </a:cxn>
                <a:cxn ang="0">
                  <a:pos x="417" y="30"/>
                </a:cxn>
                <a:cxn ang="0">
                  <a:pos x="339" y="36"/>
                </a:cxn>
                <a:cxn ang="0">
                  <a:pos x="261" y="41"/>
                </a:cxn>
                <a:cxn ang="0">
                  <a:pos x="183" y="48"/>
                </a:cxn>
                <a:cxn ang="0">
                  <a:pos x="105" y="55"/>
                </a:cxn>
                <a:cxn ang="0">
                  <a:pos x="0" y="65"/>
                </a:cxn>
                <a:cxn ang="0">
                  <a:pos x="90" y="60"/>
                </a:cxn>
                <a:cxn ang="0">
                  <a:pos x="173" y="56"/>
                </a:cxn>
                <a:cxn ang="0">
                  <a:pos x="255" y="52"/>
                </a:cxn>
                <a:cxn ang="0">
                  <a:pos x="338" y="49"/>
                </a:cxn>
                <a:cxn ang="0">
                  <a:pos x="420" y="47"/>
                </a:cxn>
                <a:cxn ang="0">
                  <a:pos x="503" y="45"/>
                </a:cxn>
                <a:cxn ang="0">
                  <a:pos x="586" y="43"/>
                </a:cxn>
                <a:cxn ang="0">
                  <a:pos x="805" y="40"/>
                </a:cxn>
                <a:cxn ang="0">
                  <a:pos x="964" y="39"/>
                </a:cxn>
                <a:cxn ang="0">
                  <a:pos x="1123" y="38"/>
                </a:cxn>
                <a:cxn ang="0">
                  <a:pos x="1362" y="39"/>
                </a:cxn>
                <a:cxn ang="0">
                  <a:pos x="4335" y="78"/>
                </a:cxn>
                <a:cxn ang="0">
                  <a:pos x="5185" y="93"/>
                </a:cxn>
                <a:cxn ang="0">
                  <a:pos x="5503" y="97"/>
                </a:cxn>
                <a:cxn ang="0">
                  <a:pos x="5662" y="98"/>
                </a:cxn>
                <a:cxn ang="0">
                  <a:pos x="6238" y="97"/>
                </a:cxn>
                <a:cxn ang="0">
                  <a:pos x="6394" y="95"/>
                </a:cxn>
                <a:cxn ang="0">
                  <a:pos x="6550" y="91"/>
                </a:cxn>
                <a:cxn ang="0">
                  <a:pos x="6705" y="87"/>
                </a:cxn>
                <a:cxn ang="0">
                  <a:pos x="6860" y="82"/>
                </a:cxn>
                <a:cxn ang="0">
                  <a:pos x="7015" y="75"/>
                </a:cxn>
                <a:cxn ang="0">
                  <a:pos x="7170" y="68"/>
                </a:cxn>
                <a:cxn ang="0">
                  <a:pos x="7325" y="59"/>
                </a:cxn>
                <a:cxn ang="0">
                  <a:pos x="7403" y="54"/>
                </a:cxn>
                <a:cxn ang="0">
                  <a:pos x="7443" y="40"/>
                </a:cxn>
                <a:cxn ang="0">
                  <a:pos x="7281" y="46"/>
                </a:cxn>
                <a:cxn ang="0">
                  <a:pos x="7119" y="51"/>
                </a:cxn>
                <a:cxn ang="0">
                  <a:pos x="6958" y="55"/>
                </a:cxn>
                <a:cxn ang="0">
                  <a:pos x="6796" y="58"/>
                </a:cxn>
                <a:cxn ang="0">
                  <a:pos x="6715" y="59"/>
                </a:cxn>
                <a:cxn ang="0">
                  <a:pos x="6138" y="61"/>
                </a:cxn>
                <a:cxn ang="0">
                  <a:pos x="5896" y="59"/>
                </a:cxn>
                <a:cxn ang="0">
                  <a:pos x="2082" y="4"/>
                </a:cxn>
                <a:cxn ang="0">
                  <a:pos x="1759" y="1"/>
                </a:cxn>
                <a:cxn ang="0">
                  <a:pos x="1516" y="0"/>
                </a:cxn>
              </a:cxnLst>
              <a:rect l="0" t="0" r="r" b="b"/>
              <a:pathLst>
                <a:path w="7443" h="98">
                  <a:moveTo>
                    <a:pt x="1516" y="0"/>
                  </a:moveTo>
                  <a:lnTo>
                    <a:pt x="1358" y="0"/>
                  </a:lnTo>
                  <a:lnTo>
                    <a:pt x="1201" y="2"/>
                  </a:lnTo>
                  <a:lnTo>
                    <a:pt x="1044" y="5"/>
                  </a:lnTo>
                  <a:lnTo>
                    <a:pt x="887" y="9"/>
                  </a:lnTo>
                  <a:lnTo>
                    <a:pt x="808" y="11"/>
                  </a:lnTo>
                  <a:lnTo>
                    <a:pt x="730" y="14"/>
                  </a:lnTo>
                  <a:lnTo>
                    <a:pt x="651" y="17"/>
                  </a:lnTo>
                  <a:lnTo>
                    <a:pt x="573" y="21"/>
                  </a:lnTo>
                  <a:lnTo>
                    <a:pt x="495" y="26"/>
                  </a:lnTo>
                  <a:lnTo>
                    <a:pt x="417" y="30"/>
                  </a:lnTo>
                  <a:lnTo>
                    <a:pt x="339" y="36"/>
                  </a:lnTo>
                  <a:lnTo>
                    <a:pt x="261" y="41"/>
                  </a:lnTo>
                  <a:lnTo>
                    <a:pt x="183" y="48"/>
                  </a:lnTo>
                  <a:lnTo>
                    <a:pt x="105" y="55"/>
                  </a:lnTo>
                  <a:lnTo>
                    <a:pt x="0" y="65"/>
                  </a:lnTo>
                  <a:lnTo>
                    <a:pt x="90" y="60"/>
                  </a:lnTo>
                  <a:lnTo>
                    <a:pt x="173" y="56"/>
                  </a:lnTo>
                  <a:lnTo>
                    <a:pt x="255" y="52"/>
                  </a:lnTo>
                  <a:lnTo>
                    <a:pt x="338" y="49"/>
                  </a:lnTo>
                  <a:lnTo>
                    <a:pt x="420" y="47"/>
                  </a:lnTo>
                  <a:lnTo>
                    <a:pt x="503" y="45"/>
                  </a:lnTo>
                  <a:lnTo>
                    <a:pt x="586" y="43"/>
                  </a:lnTo>
                  <a:lnTo>
                    <a:pt x="805" y="40"/>
                  </a:lnTo>
                  <a:lnTo>
                    <a:pt x="964" y="39"/>
                  </a:lnTo>
                  <a:lnTo>
                    <a:pt x="1123" y="38"/>
                  </a:lnTo>
                  <a:lnTo>
                    <a:pt x="1362" y="39"/>
                  </a:lnTo>
                  <a:lnTo>
                    <a:pt x="4335" y="78"/>
                  </a:lnTo>
                  <a:lnTo>
                    <a:pt x="5185" y="93"/>
                  </a:lnTo>
                  <a:lnTo>
                    <a:pt x="5503" y="97"/>
                  </a:lnTo>
                  <a:lnTo>
                    <a:pt x="5662" y="98"/>
                  </a:lnTo>
                  <a:lnTo>
                    <a:pt x="6238" y="97"/>
                  </a:lnTo>
                  <a:lnTo>
                    <a:pt x="6394" y="95"/>
                  </a:lnTo>
                  <a:lnTo>
                    <a:pt x="6550" y="91"/>
                  </a:lnTo>
                  <a:lnTo>
                    <a:pt x="6705" y="87"/>
                  </a:lnTo>
                  <a:lnTo>
                    <a:pt x="6860" y="82"/>
                  </a:lnTo>
                  <a:lnTo>
                    <a:pt x="7015" y="75"/>
                  </a:lnTo>
                  <a:lnTo>
                    <a:pt x="7170" y="68"/>
                  </a:lnTo>
                  <a:lnTo>
                    <a:pt x="7325" y="59"/>
                  </a:lnTo>
                  <a:lnTo>
                    <a:pt x="7403" y="54"/>
                  </a:lnTo>
                  <a:lnTo>
                    <a:pt x="7443" y="40"/>
                  </a:lnTo>
                  <a:lnTo>
                    <a:pt x="7281" y="46"/>
                  </a:lnTo>
                  <a:lnTo>
                    <a:pt x="7119" y="51"/>
                  </a:lnTo>
                  <a:lnTo>
                    <a:pt x="6958" y="55"/>
                  </a:lnTo>
                  <a:lnTo>
                    <a:pt x="6796" y="58"/>
                  </a:lnTo>
                  <a:lnTo>
                    <a:pt x="6715" y="59"/>
                  </a:lnTo>
                  <a:lnTo>
                    <a:pt x="6138" y="61"/>
                  </a:lnTo>
                  <a:lnTo>
                    <a:pt x="5896" y="59"/>
                  </a:lnTo>
                  <a:lnTo>
                    <a:pt x="2082" y="4"/>
                  </a:lnTo>
                  <a:lnTo>
                    <a:pt x="1759" y="1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rgbClr val="FFF1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79" name="Picture 5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38" y="1715"/>
              <a:ext cx="5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0" name="AutoShape 56"/>
            <p:cNvSpPr>
              <a:spLocks/>
            </p:cNvSpPr>
            <p:nvPr/>
          </p:nvSpPr>
          <p:spPr bwMode="auto">
            <a:xfrm>
              <a:off x="1650" y="1649"/>
              <a:ext cx="8793" cy="231"/>
            </a:xfrm>
            <a:custGeom>
              <a:avLst/>
              <a:gdLst/>
              <a:ahLst/>
              <a:cxnLst>
                <a:cxn ang="0">
                  <a:pos x="451" y="186"/>
                </a:cxn>
                <a:cxn ang="0">
                  <a:pos x="379" y="175"/>
                </a:cxn>
                <a:cxn ang="0">
                  <a:pos x="333" y="154"/>
                </a:cxn>
                <a:cxn ang="0">
                  <a:pos x="244" y="147"/>
                </a:cxn>
                <a:cxn ang="0">
                  <a:pos x="0" y="148"/>
                </a:cxn>
                <a:cxn ang="0">
                  <a:pos x="62" y="190"/>
                </a:cxn>
                <a:cxn ang="0">
                  <a:pos x="126" y="230"/>
                </a:cxn>
                <a:cxn ang="0">
                  <a:pos x="200" y="221"/>
                </a:cxn>
                <a:cxn ang="0">
                  <a:pos x="503" y="186"/>
                </a:cxn>
                <a:cxn ang="0">
                  <a:pos x="8793" y="34"/>
                </a:cxn>
                <a:cxn ang="0">
                  <a:pos x="8786" y="20"/>
                </a:cxn>
                <a:cxn ang="0">
                  <a:pos x="8780" y="15"/>
                </a:cxn>
                <a:cxn ang="0">
                  <a:pos x="8450" y="34"/>
                </a:cxn>
                <a:cxn ang="0">
                  <a:pos x="7701" y="56"/>
                </a:cxn>
                <a:cxn ang="0">
                  <a:pos x="5347" y="34"/>
                </a:cxn>
                <a:cxn ang="0">
                  <a:pos x="2512" y="0"/>
                </a:cxn>
                <a:cxn ang="0">
                  <a:pos x="1809" y="10"/>
                </a:cxn>
                <a:cxn ang="0">
                  <a:pos x="1301" y="34"/>
                </a:cxn>
                <a:cxn ang="0">
                  <a:pos x="1109" y="48"/>
                </a:cxn>
                <a:cxn ang="0">
                  <a:pos x="727" y="86"/>
                </a:cxn>
                <a:cxn ang="0">
                  <a:pos x="300" y="133"/>
                </a:cxn>
                <a:cxn ang="0">
                  <a:pos x="308" y="139"/>
                </a:cxn>
                <a:cxn ang="0">
                  <a:pos x="712" y="115"/>
                </a:cxn>
                <a:cxn ang="0">
                  <a:pos x="953" y="99"/>
                </a:cxn>
                <a:cxn ang="0">
                  <a:pos x="1113" y="84"/>
                </a:cxn>
                <a:cxn ang="0">
                  <a:pos x="1273" y="66"/>
                </a:cxn>
                <a:cxn ang="0">
                  <a:pos x="2099" y="37"/>
                </a:cxn>
                <a:cxn ang="0">
                  <a:pos x="5499" y="65"/>
                </a:cxn>
                <a:cxn ang="0">
                  <a:pos x="7674" y="81"/>
                </a:cxn>
                <a:cxn ang="0">
                  <a:pos x="8406" y="59"/>
                </a:cxn>
                <a:cxn ang="0">
                  <a:pos x="8694" y="53"/>
                </a:cxn>
                <a:cxn ang="0">
                  <a:pos x="8749" y="67"/>
                </a:cxn>
                <a:cxn ang="0">
                  <a:pos x="8786" y="62"/>
                </a:cxn>
                <a:cxn ang="0">
                  <a:pos x="8792" y="48"/>
                </a:cxn>
              </a:cxnLst>
              <a:rect l="0" t="0" r="r" b="b"/>
              <a:pathLst>
                <a:path w="8793" h="231">
                  <a:moveTo>
                    <a:pt x="503" y="186"/>
                  </a:moveTo>
                  <a:lnTo>
                    <a:pt x="451" y="186"/>
                  </a:lnTo>
                  <a:lnTo>
                    <a:pt x="404" y="184"/>
                  </a:lnTo>
                  <a:lnTo>
                    <a:pt x="379" y="175"/>
                  </a:lnTo>
                  <a:lnTo>
                    <a:pt x="355" y="166"/>
                  </a:lnTo>
                  <a:lnTo>
                    <a:pt x="333" y="154"/>
                  </a:lnTo>
                  <a:lnTo>
                    <a:pt x="312" y="142"/>
                  </a:lnTo>
                  <a:lnTo>
                    <a:pt x="244" y="147"/>
                  </a:lnTo>
                  <a:lnTo>
                    <a:pt x="75" y="151"/>
                  </a:lnTo>
                  <a:lnTo>
                    <a:pt x="0" y="148"/>
                  </a:lnTo>
                  <a:lnTo>
                    <a:pt x="31" y="169"/>
                  </a:lnTo>
                  <a:lnTo>
                    <a:pt x="62" y="190"/>
                  </a:lnTo>
                  <a:lnTo>
                    <a:pt x="94" y="210"/>
                  </a:lnTo>
                  <a:lnTo>
                    <a:pt x="126" y="230"/>
                  </a:lnTo>
                  <a:lnTo>
                    <a:pt x="163" y="226"/>
                  </a:lnTo>
                  <a:lnTo>
                    <a:pt x="200" y="221"/>
                  </a:lnTo>
                  <a:lnTo>
                    <a:pt x="474" y="190"/>
                  </a:lnTo>
                  <a:lnTo>
                    <a:pt x="503" y="186"/>
                  </a:lnTo>
                  <a:close/>
                  <a:moveTo>
                    <a:pt x="8793" y="37"/>
                  </a:moveTo>
                  <a:lnTo>
                    <a:pt x="8793" y="34"/>
                  </a:lnTo>
                  <a:lnTo>
                    <a:pt x="8789" y="23"/>
                  </a:lnTo>
                  <a:lnTo>
                    <a:pt x="8786" y="20"/>
                  </a:lnTo>
                  <a:lnTo>
                    <a:pt x="8783" y="18"/>
                  </a:lnTo>
                  <a:lnTo>
                    <a:pt x="8780" y="15"/>
                  </a:lnTo>
                  <a:lnTo>
                    <a:pt x="8777" y="16"/>
                  </a:lnTo>
                  <a:lnTo>
                    <a:pt x="8450" y="34"/>
                  </a:lnTo>
                  <a:lnTo>
                    <a:pt x="8115" y="47"/>
                  </a:lnTo>
                  <a:lnTo>
                    <a:pt x="7701" y="56"/>
                  </a:lnTo>
                  <a:lnTo>
                    <a:pt x="7042" y="59"/>
                  </a:lnTo>
                  <a:lnTo>
                    <a:pt x="5347" y="34"/>
                  </a:lnTo>
                  <a:lnTo>
                    <a:pt x="2597" y="0"/>
                  </a:lnTo>
                  <a:lnTo>
                    <a:pt x="2512" y="0"/>
                  </a:lnTo>
                  <a:lnTo>
                    <a:pt x="2199" y="1"/>
                  </a:lnTo>
                  <a:lnTo>
                    <a:pt x="1809" y="10"/>
                  </a:lnTo>
                  <a:lnTo>
                    <a:pt x="1497" y="22"/>
                  </a:lnTo>
                  <a:lnTo>
                    <a:pt x="1301" y="34"/>
                  </a:lnTo>
                  <a:lnTo>
                    <a:pt x="1187" y="42"/>
                  </a:lnTo>
                  <a:lnTo>
                    <a:pt x="1109" y="48"/>
                  </a:lnTo>
                  <a:lnTo>
                    <a:pt x="920" y="65"/>
                  </a:lnTo>
                  <a:lnTo>
                    <a:pt x="727" y="86"/>
                  </a:lnTo>
                  <a:lnTo>
                    <a:pt x="373" y="126"/>
                  </a:lnTo>
                  <a:lnTo>
                    <a:pt x="300" y="133"/>
                  </a:lnTo>
                  <a:lnTo>
                    <a:pt x="304" y="136"/>
                  </a:lnTo>
                  <a:lnTo>
                    <a:pt x="308" y="139"/>
                  </a:lnTo>
                  <a:lnTo>
                    <a:pt x="312" y="142"/>
                  </a:lnTo>
                  <a:lnTo>
                    <a:pt x="712" y="115"/>
                  </a:lnTo>
                  <a:lnTo>
                    <a:pt x="873" y="105"/>
                  </a:lnTo>
                  <a:lnTo>
                    <a:pt x="953" y="99"/>
                  </a:lnTo>
                  <a:lnTo>
                    <a:pt x="1033" y="92"/>
                  </a:lnTo>
                  <a:lnTo>
                    <a:pt x="1113" y="84"/>
                  </a:lnTo>
                  <a:lnTo>
                    <a:pt x="1193" y="76"/>
                  </a:lnTo>
                  <a:lnTo>
                    <a:pt x="1273" y="66"/>
                  </a:lnTo>
                  <a:lnTo>
                    <a:pt x="1717" y="46"/>
                  </a:lnTo>
                  <a:lnTo>
                    <a:pt x="2099" y="37"/>
                  </a:lnTo>
                  <a:lnTo>
                    <a:pt x="2803" y="36"/>
                  </a:lnTo>
                  <a:lnTo>
                    <a:pt x="5499" y="65"/>
                  </a:lnTo>
                  <a:lnTo>
                    <a:pt x="7186" y="86"/>
                  </a:lnTo>
                  <a:lnTo>
                    <a:pt x="7674" y="81"/>
                  </a:lnTo>
                  <a:lnTo>
                    <a:pt x="8252" y="65"/>
                  </a:lnTo>
                  <a:lnTo>
                    <a:pt x="8406" y="59"/>
                  </a:lnTo>
                  <a:lnTo>
                    <a:pt x="8666" y="48"/>
                  </a:lnTo>
                  <a:lnTo>
                    <a:pt x="8694" y="53"/>
                  </a:lnTo>
                  <a:lnTo>
                    <a:pt x="8722" y="60"/>
                  </a:lnTo>
                  <a:lnTo>
                    <a:pt x="8749" y="67"/>
                  </a:lnTo>
                  <a:lnTo>
                    <a:pt x="8776" y="75"/>
                  </a:lnTo>
                  <a:lnTo>
                    <a:pt x="8786" y="62"/>
                  </a:lnTo>
                  <a:lnTo>
                    <a:pt x="8792" y="49"/>
                  </a:lnTo>
                  <a:lnTo>
                    <a:pt x="8792" y="48"/>
                  </a:lnTo>
                  <a:lnTo>
                    <a:pt x="8793" y="37"/>
                  </a:lnTo>
                  <a:close/>
                </a:path>
              </a:pathLst>
            </a:custGeom>
            <a:solidFill>
              <a:srgbClr val="FFF1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1924" y="1620"/>
              <a:ext cx="8506" cy="163"/>
            </a:xfrm>
            <a:custGeom>
              <a:avLst/>
              <a:gdLst/>
              <a:ahLst/>
              <a:cxnLst>
                <a:cxn ang="0">
                  <a:pos x="1963" y="0"/>
                </a:cxn>
                <a:cxn ang="0">
                  <a:pos x="1631" y="4"/>
                </a:cxn>
                <a:cxn ang="0">
                  <a:pos x="1466" y="7"/>
                </a:cxn>
                <a:cxn ang="0">
                  <a:pos x="1300" y="12"/>
                </a:cxn>
                <a:cxn ang="0">
                  <a:pos x="1135" y="20"/>
                </a:cxn>
                <a:cxn ang="0">
                  <a:pos x="605" y="59"/>
                </a:cxn>
                <a:cxn ang="0">
                  <a:pos x="443" y="80"/>
                </a:cxn>
                <a:cxn ang="0">
                  <a:pos x="120" y="128"/>
                </a:cxn>
                <a:cxn ang="0">
                  <a:pos x="0" y="142"/>
                </a:cxn>
                <a:cxn ang="0">
                  <a:pos x="17" y="156"/>
                </a:cxn>
                <a:cxn ang="0">
                  <a:pos x="99" y="155"/>
                </a:cxn>
                <a:cxn ang="0">
                  <a:pos x="488" y="110"/>
                </a:cxn>
                <a:cxn ang="0">
                  <a:pos x="680" y="90"/>
                </a:cxn>
                <a:cxn ang="0">
                  <a:pos x="835" y="77"/>
                </a:cxn>
                <a:cxn ang="0">
                  <a:pos x="990" y="65"/>
                </a:cxn>
                <a:cxn ang="0">
                  <a:pos x="1146" y="55"/>
                </a:cxn>
                <a:cxn ang="0">
                  <a:pos x="1301" y="47"/>
                </a:cxn>
                <a:cxn ang="0">
                  <a:pos x="1613" y="36"/>
                </a:cxn>
                <a:cxn ang="0">
                  <a:pos x="1925" y="30"/>
                </a:cxn>
                <a:cxn ang="0">
                  <a:pos x="2238" y="29"/>
                </a:cxn>
                <a:cxn ang="0">
                  <a:pos x="5455" y="68"/>
                </a:cxn>
                <a:cxn ang="0">
                  <a:pos x="6602" y="87"/>
                </a:cxn>
                <a:cxn ang="0">
                  <a:pos x="7344" y="86"/>
                </a:cxn>
                <a:cxn ang="0">
                  <a:pos x="7675" y="81"/>
                </a:cxn>
                <a:cxn ang="0">
                  <a:pos x="8007" y="70"/>
                </a:cxn>
                <a:cxn ang="0">
                  <a:pos x="8337" y="55"/>
                </a:cxn>
                <a:cxn ang="0">
                  <a:pos x="8506" y="44"/>
                </a:cxn>
                <a:cxn ang="0">
                  <a:pos x="8483" y="28"/>
                </a:cxn>
                <a:cxn ang="0">
                  <a:pos x="8456" y="15"/>
                </a:cxn>
                <a:cxn ang="0">
                  <a:pos x="8144" y="33"/>
                </a:cxn>
                <a:cxn ang="0">
                  <a:pos x="7834" y="46"/>
                </a:cxn>
                <a:cxn ang="0">
                  <a:pos x="7524" y="55"/>
                </a:cxn>
                <a:cxn ang="0">
                  <a:pos x="7291" y="59"/>
                </a:cxn>
                <a:cxn ang="0">
                  <a:pos x="6466" y="59"/>
                </a:cxn>
                <a:cxn ang="0">
                  <a:pos x="4794" y="32"/>
                </a:cxn>
                <a:cxn ang="0">
                  <a:pos x="2267" y="0"/>
                </a:cxn>
              </a:cxnLst>
              <a:rect l="0" t="0" r="r" b="b"/>
              <a:pathLst>
                <a:path w="8506" h="163">
                  <a:moveTo>
                    <a:pt x="2112" y="0"/>
                  </a:moveTo>
                  <a:lnTo>
                    <a:pt x="1963" y="0"/>
                  </a:lnTo>
                  <a:lnTo>
                    <a:pt x="1814" y="1"/>
                  </a:lnTo>
                  <a:lnTo>
                    <a:pt x="1631" y="4"/>
                  </a:lnTo>
                  <a:lnTo>
                    <a:pt x="1548" y="5"/>
                  </a:lnTo>
                  <a:lnTo>
                    <a:pt x="1466" y="7"/>
                  </a:lnTo>
                  <a:lnTo>
                    <a:pt x="1383" y="9"/>
                  </a:lnTo>
                  <a:lnTo>
                    <a:pt x="1300" y="12"/>
                  </a:lnTo>
                  <a:lnTo>
                    <a:pt x="1218" y="16"/>
                  </a:lnTo>
                  <a:lnTo>
                    <a:pt x="1135" y="20"/>
                  </a:lnTo>
                  <a:lnTo>
                    <a:pt x="1053" y="24"/>
                  </a:lnTo>
                  <a:lnTo>
                    <a:pt x="605" y="59"/>
                  </a:lnTo>
                  <a:lnTo>
                    <a:pt x="523" y="69"/>
                  </a:lnTo>
                  <a:lnTo>
                    <a:pt x="443" y="80"/>
                  </a:lnTo>
                  <a:lnTo>
                    <a:pt x="201" y="116"/>
                  </a:lnTo>
                  <a:lnTo>
                    <a:pt x="120" y="128"/>
                  </a:lnTo>
                  <a:lnTo>
                    <a:pt x="60" y="135"/>
                  </a:lnTo>
                  <a:lnTo>
                    <a:pt x="0" y="142"/>
                  </a:lnTo>
                  <a:lnTo>
                    <a:pt x="8" y="149"/>
                  </a:lnTo>
                  <a:lnTo>
                    <a:pt x="17" y="156"/>
                  </a:lnTo>
                  <a:lnTo>
                    <a:pt x="26" y="162"/>
                  </a:lnTo>
                  <a:lnTo>
                    <a:pt x="99" y="155"/>
                  </a:lnTo>
                  <a:lnTo>
                    <a:pt x="251" y="138"/>
                  </a:lnTo>
                  <a:lnTo>
                    <a:pt x="488" y="110"/>
                  </a:lnTo>
                  <a:lnTo>
                    <a:pt x="567" y="102"/>
                  </a:lnTo>
                  <a:lnTo>
                    <a:pt x="680" y="90"/>
                  </a:lnTo>
                  <a:lnTo>
                    <a:pt x="757" y="83"/>
                  </a:lnTo>
                  <a:lnTo>
                    <a:pt x="835" y="77"/>
                  </a:lnTo>
                  <a:lnTo>
                    <a:pt x="913" y="71"/>
                  </a:lnTo>
                  <a:lnTo>
                    <a:pt x="990" y="65"/>
                  </a:lnTo>
                  <a:lnTo>
                    <a:pt x="1068" y="60"/>
                  </a:lnTo>
                  <a:lnTo>
                    <a:pt x="1146" y="55"/>
                  </a:lnTo>
                  <a:lnTo>
                    <a:pt x="1223" y="51"/>
                  </a:lnTo>
                  <a:lnTo>
                    <a:pt x="1301" y="47"/>
                  </a:lnTo>
                  <a:lnTo>
                    <a:pt x="1457" y="41"/>
                  </a:lnTo>
                  <a:lnTo>
                    <a:pt x="1613" y="36"/>
                  </a:lnTo>
                  <a:lnTo>
                    <a:pt x="1769" y="33"/>
                  </a:lnTo>
                  <a:lnTo>
                    <a:pt x="1925" y="30"/>
                  </a:lnTo>
                  <a:lnTo>
                    <a:pt x="2081" y="29"/>
                  </a:lnTo>
                  <a:lnTo>
                    <a:pt x="2238" y="29"/>
                  </a:lnTo>
                  <a:lnTo>
                    <a:pt x="2492" y="30"/>
                  </a:lnTo>
                  <a:lnTo>
                    <a:pt x="5455" y="68"/>
                  </a:lnTo>
                  <a:lnTo>
                    <a:pt x="6270" y="82"/>
                  </a:lnTo>
                  <a:lnTo>
                    <a:pt x="6602" y="87"/>
                  </a:lnTo>
                  <a:lnTo>
                    <a:pt x="6768" y="88"/>
                  </a:lnTo>
                  <a:lnTo>
                    <a:pt x="7344" y="86"/>
                  </a:lnTo>
                  <a:lnTo>
                    <a:pt x="7510" y="84"/>
                  </a:lnTo>
                  <a:lnTo>
                    <a:pt x="7675" y="81"/>
                  </a:lnTo>
                  <a:lnTo>
                    <a:pt x="7841" y="76"/>
                  </a:lnTo>
                  <a:lnTo>
                    <a:pt x="8007" y="70"/>
                  </a:lnTo>
                  <a:lnTo>
                    <a:pt x="8172" y="63"/>
                  </a:lnTo>
                  <a:lnTo>
                    <a:pt x="8337" y="55"/>
                  </a:lnTo>
                  <a:lnTo>
                    <a:pt x="8503" y="45"/>
                  </a:lnTo>
                  <a:lnTo>
                    <a:pt x="8506" y="44"/>
                  </a:lnTo>
                  <a:lnTo>
                    <a:pt x="8495" y="36"/>
                  </a:lnTo>
                  <a:lnTo>
                    <a:pt x="8483" y="28"/>
                  </a:lnTo>
                  <a:lnTo>
                    <a:pt x="8470" y="21"/>
                  </a:lnTo>
                  <a:lnTo>
                    <a:pt x="8456" y="15"/>
                  </a:lnTo>
                  <a:lnTo>
                    <a:pt x="8298" y="25"/>
                  </a:lnTo>
                  <a:lnTo>
                    <a:pt x="8144" y="33"/>
                  </a:lnTo>
                  <a:lnTo>
                    <a:pt x="7989" y="40"/>
                  </a:lnTo>
                  <a:lnTo>
                    <a:pt x="7834" y="46"/>
                  </a:lnTo>
                  <a:lnTo>
                    <a:pt x="7679" y="52"/>
                  </a:lnTo>
                  <a:lnTo>
                    <a:pt x="7524" y="55"/>
                  </a:lnTo>
                  <a:lnTo>
                    <a:pt x="7369" y="58"/>
                  </a:lnTo>
                  <a:lnTo>
                    <a:pt x="7291" y="59"/>
                  </a:lnTo>
                  <a:lnTo>
                    <a:pt x="6715" y="61"/>
                  </a:lnTo>
                  <a:lnTo>
                    <a:pt x="6466" y="59"/>
                  </a:lnTo>
                  <a:lnTo>
                    <a:pt x="5974" y="52"/>
                  </a:lnTo>
                  <a:lnTo>
                    <a:pt x="4794" y="32"/>
                  </a:lnTo>
                  <a:lnTo>
                    <a:pt x="2498" y="2"/>
                  </a:lnTo>
                  <a:lnTo>
                    <a:pt x="2267" y="0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FFEF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1868" y="1591"/>
              <a:ext cx="8512" cy="172"/>
            </a:xfrm>
            <a:custGeom>
              <a:avLst/>
              <a:gdLst/>
              <a:ahLst/>
              <a:cxnLst>
                <a:cxn ang="0">
                  <a:pos x="2184" y="0"/>
                </a:cxn>
                <a:cxn ang="0">
                  <a:pos x="1858" y="2"/>
                </a:cxn>
                <a:cxn ang="0">
                  <a:pos x="1533" y="8"/>
                </a:cxn>
                <a:cxn ang="0">
                  <a:pos x="1289" y="16"/>
                </a:cxn>
                <a:cxn ang="0">
                  <a:pos x="1128" y="32"/>
                </a:cxn>
                <a:cxn ang="0">
                  <a:pos x="967" y="50"/>
                </a:cxn>
                <a:cxn ang="0">
                  <a:pos x="709" y="81"/>
                </a:cxn>
                <a:cxn ang="0">
                  <a:pos x="551" y="97"/>
                </a:cxn>
                <a:cxn ang="0">
                  <a:pos x="406" y="105"/>
                </a:cxn>
                <a:cxn ang="0">
                  <a:pos x="260" y="107"/>
                </a:cxn>
                <a:cxn ang="0">
                  <a:pos x="129" y="111"/>
                </a:cxn>
                <a:cxn ang="0">
                  <a:pos x="41" y="157"/>
                </a:cxn>
                <a:cxn ang="0">
                  <a:pos x="115" y="165"/>
                </a:cxn>
                <a:cxn ang="0">
                  <a:pos x="256" y="146"/>
                </a:cxn>
                <a:cxn ang="0">
                  <a:pos x="498" y="110"/>
                </a:cxn>
                <a:cxn ang="0">
                  <a:pos x="660" y="89"/>
                </a:cxn>
                <a:cxn ang="0">
                  <a:pos x="1190" y="50"/>
                </a:cxn>
                <a:cxn ang="0">
                  <a:pos x="1355" y="42"/>
                </a:cxn>
                <a:cxn ang="0">
                  <a:pos x="1521" y="37"/>
                </a:cxn>
                <a:cxn ang="0">
                  <a:pos x="1686" y="34"/>
                </a:cxn>
                <a:cxn ang="0">
                  <a:pos x="2093" y="30"/>
                </a:cxn>
                <a:cxn ang="0">
                  <a:pos x="2630" y="33"/>
                </a:cxn>
                <a:cxn ang="0">
                  <a:pos x="6272" y="86"/>
                </a:cxn>
                <a:cxn ang="0">
                  <a:pos x="6770" y="91"/>
                </a:cxn>
                <a:cxn ang="0">
                  <a:pos x="7501" y="87"/>
                </a:cxn>
                <a:cxn ang="0">
                  <a:pos x="7811" y="79"/>
                </a:cxn>
                <a:cxn ang="0">
                  <a:pos x="8121" y="67"/>
                </a:cxn>
                <a:cxn ang="0">
                  <a:pos x="8430" y="50"/>
                </a:cxn>
                <a:cxn ang="0">
                  <a:pos x="8500" y="40"/>
                </a:cxn>
                <a:cxn ang="0">
                  <a:pos x="8472" y="29"/>
                </a:cxn>
                <a:cxn ang="0">
                  <a:pos x="8427" y="17"/>
                </a:cxn>
                <a:cxn ang="0">
                  <a:pos x="8244" y="23"/>
                </a:cxn>
                <a:cxn ang="0">
                  <a:pos x="7926" y="38"/>
                </a:cxn>
                <a:cxn ang="0">
                  <a:pos x="7608" y="46"/>
                </a:cxn>
                <a:cxn ang="0">
                  <a:pos x="7370" y="52"/>
                </a:cxn>
                <a:cxn ang="0">
                  <a:pos x="7010" y="55"/>
                </a:cxn>
                <a:cxn ang="0">
                  <a:pos x="6351" y="51"/>
                </a:cxn>
                <a:cxn ang="0">
                  <a:pos x="2576" y="2"/>
                </a:cxn>
              </a:cxnLst>
              <a:rect l="0" t="0" r="r" b="b"/>
              <a:pathLst>
                <a:path w="8512" h="172">
                  <a:moveTo>
                    <a:pt x="2263" y="0"/>
                  </a:moveTo>
                  <a:lnTo>
                    <a:pt x="2184" y="0"/>
                  </a:lnTo>
                  <a:lnTo>
                    <a:pt x="2021" y="1"/>
                  </a:lnTo>
                  <a:lnTo>
                    <a:pt x="1858" y="2"/>
                  </a:lnTo>
                  <a:lnTo>
                    <a:pt x="1696" y="4"/>
                  </a:lnTo>
                  <a:lnTo>
                    <a:pt x="1533" y="8"/>
                  </a:lnTo>
                  <a:lnTo>
                    <a:pt x="1371" y="13"/>
                  </a:lnTo>
                  <a:lnTo>
                    <a:pt x="1289" y="16"/>
                  </a:lnTo>
                  <a:lnTo>
                    <a:pt x="1208" y="23"/>
                  </a:lnTo>
                  <a:lnTo>
                    <a:pt x="1128" y="32"/>
                  </a:lnTo>
                  <a:lnTo>
                    <a:pt x="1047" y="40"/>
                  </a:lnTo>
                  <a:lnTo>
                    <a:pt x="967" y="50"/>
                  </a:lnTo>
                  <a:lnTo>
                    <a:pt x="795" y="71"/>
                  </a:lnTo>
                  <a:lnTo>
                    <a:pt x="709" y="81"/>
                  </a:lnTo>
                  <a:lnTo>
                    <a:pt x="623" y="91"/>
                  </a:lnTo>
                  <a:lnTo>
                    <a:pt x="551" y="97"/>
                  </a:lnTo>
                  <a:lnTo>
                    <a:pt x="478" y="102"/>
                  </a:lnTo>
                  <a:lnTo>
                    <a:pt x="406" y="105"/>
                  </a:lnTo>
                  <a:lnTo>
                    <a:pt x="333" y="106"/>
                  </a:lnTo>
                  <a:lnTo>
                    <a:pt x="260" y="107"/>
                  </a:lnTo>
                  <a:lnTo>
                    <a:pt x="196" y="110"/>
                  </a:lnTo>
                  <a:lnTo>
                    <a:pt x="129" y="111"/>
                  </a:lnTo>
                  <a:lnTo>
                    <a:pt x="0" y="124"/>
                  </a:lnTo>
                  <a:lnTo>
                    <a:pt x="41" y="157"/>
                  </a:lnTo>
                  <a:lnTo>
                    <a:pt x="50" y="167"/>
                  </a:lnTo>
                  <a:lnTo>
                    <a:pt x="115" y="165"/>
                  </a:lnTo>
                  <a:lnTo>
                    <a:pt x="175" y="158"/>
                  </a:lnTo>
                  <a:lnTo>
                    <a:pt x="256" y="146"/>
                  </a:lnTo>
                  <a:lnTo>
                    <a:pt x="417" y="121"/>
                  </a:lnTo>
                  <a:lnTo>
                    <a:pt x="498" y="110"/>
                  </a:lnTo>
                  <a:lnTo>
                    <a:pt x="578" y="99"/>
                  </a:lnTo>
                  <a:lnTo>
                    <a:pt x="660" y="89"/>
                  </a:lnTo>
                  <a:lnTo>
                    <a:pt x="1107" y="54"/>
                  </a:lnTo>
                  <a:lnTo>
                    <a:pt x="1190" y="50"/>
                  </a:lnTo>
                  <a:lnTo>
                    <a:pt x="1273" y="46"/>
                  </a:lnTo>
                  <a:lnTo>
                    <a:pt x="1355" y="42"/>
                  </a:lnTo>
                  <a:lnTo>
                    <a:pt x="1438" y="39"/>
                  </a:lnTo>
                  <a:lnTo>
                    <a:pt x="1521" y="37"/>
                  </a:lnTo>
                  <a:lnTo>
                    <a:pt x="1603" y="35"/>
                  </a:lnTo>
                  <a:lnTo>
                    <a:pt x="1686" y="34"/>
                  </a:lnTo>
                  <a:lnTo>
                    <a:pt x="1943" y="31"/>
                  </a:lnTo>
                  <a:lnTo>
                    <a:pt x="2093" y="30"/>
                  </a:lnTo>
                  <a:lnTo>
                    <a:pt x="2322" y="30"/>
                  </a:lnTo>
                  <a:lnTo>
                    <a:pt x="2630" y="33"/>
                  </a:lnTo>
                  <a:lnTo>
                    <a:pt x="5491" y="72"/>
                  </a:lnTo>
                  <a:lnTo>
                    <a:pt x="6272" y="86"/>
                  </a:lnTo>
                  <a:lnTo>
                    <a:pt x="6521" y="89"/>
                  </a:lnTo>
                  <a:lnTo>
                    <a:pt x="6770" y="91"/>
                  </a:lnTo>
                  <a:lnTo>
                    <a:pt x="7346" y="89"/>
                  </a:lnTo>
                  <a:lnTo>
                    <a:pt x="7501" y="87"/>
                  </a:lnTo>
                  <a:lnTo>
                    <a:pt x="7656" y="84"/>
                  </a:lnTo>
                  <a:lnTo>
                    <a:pt x="7811" y="79"/>
                  </a:lnTo>
                  <a:lnTo>
                    <a:pt x="7966" y="74"/>
                  </a:lnTo>
                  <a:lnTo>
                    <a:pt x="8121" y="67"/>
                  </a:lnTo>
                  <a:lnTo>
                    <a:pt x="8276" y="59"/>
                  </a:lnTo>
                  <a:lnTo>
                    <a:pt x="8430" y="50"/>
                  </a:lnTo>
                  <a:lnTo>
                    <a:pt x="8511" y="45"/>
                  </a:lnTo>
                  <a:lnTo>
                    <a:pt x="8500" y="40"/>
                  </a:lnTo>
                  <a:lnTo>
                    <a:pt x="8494" y="38"/>
                  </a:lnTo>
                  <a:lnTo>
                    <a:pt x="8472" y="29"/>
                  </a:lnTo>
                  <a:lnTo>
                    <a:pt x="8450" y="22"/>
                  </a:lnTo>
                  <a:lnTo>
                    <a:pt x="8427" y="17"/>
                  </a:lnTo>
                  <a:lnTo>
                    <a:pt x="8402" y="14"/>
                  </a:lnTo>
                  <a:lnTo>
                    <a:pt x="8244" y="23"/>
                  </a:lnTo>
                  <a:lnTo>
                    <a:pt x="8085" y="31"/>
                  </a:lnTo>
                  <a:lnTo>
                    <a:pt x="7926" y="38"/>
                  </a:lnTo>
                  <a:lnTo>
                    <a:pt x="7767" y="43"/>
                  </a:lnTo>
                  <a:lnTo>
                    <a:pt x="7608" y="46"/>
                  </a:lnTo>
                  <a:lnTo>
                    <a:pt x="7520" y="48"/>
                  </a:lnTo>
                  <a:lnTo>
                    <a:pt x="7370" y="52"/>
                  </a:lnTo>
                  <a:lnTo>
                    <a:pt x="7220" y="54"/>
                  </a:lnTo>
                  <a:lnTo>
                    <a:pt x="7010" y="55"/>
                  </a:lnTo>
                  <a:lnTo>
                    <a:pt x="6662" y="54"/>
                  </a:lnTo>
                  <a:lnTo>
                    <a:pt x="6351" y="51"/>
                  </a:lnTo>
                  <a:lnTo>
                    <a:pt x="3570" y="12"/>
                  </a:lnTo>
                  <a:lnTo>
                    <a:pt x="2576" y="2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rgbClr val="FFEC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1997" y="1694"/>
              <a:ext cx="131" cy="9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0" y="8"/>
                </a:cxn>
                <a:cxn ang="0">
                  <a:pos x="67" y="7"/>
                </a:cxn>
                <a:cxn ang="0">
                  <a:pos x="99" y="6"/>
                </a:cxn>
                <a:cxn ang="0">
                  <a:pos x="131" y="4"/>
                </a:cxn>
                <a:cxn ang="0">
                  <a:pos x="86" y="4"/>
                </a:cxn>
                <a:cxn ang="0">
                  <a:pos x="80" y="2"/>
                </a:cxn>
                <a:cxn ang="0">
                  <a:pos x="77" y="0"/>
                </a:cxn>
              </a:cxnLst>
              <a:rect l="0" t="0" r="r" b="b"/>
              <a:pathLst>
                <a:path w="131" h="9">
                  <a:moveTo>
                    <a:pt x="77" y="0"/>
                  </a:moveTo>
                  <a:lnTo>
                    <a:pt x="0" y="8"/>
                  </a:lnTo>
                  <a:lnTo>
                    <a:pt x="67" y="7"/>
                  </a:lnTo>
                  <a:lnTo>
                    <a:pt x="99" y="6"/>
                  </a:lnTo>
                  <a:lnTo>
                    <a:pt x="131" y="4"/>
                  </a:lnTo>
                  <a:lnTo>
                    <a:pt x="86" y="4"/>
                  </a:lnTo>
                  <a:lnTo>
                    <a:pt x="80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EA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4" name="AutoShape 60"/>
            <p:cNvSpPr>
              <a:spLocks/>
            </p:cNvSpPr>
            <p:nvPr/>
          </p:nvSpPr>
          <p:spPr bwMode="auto">
            <a:xfrm>
              <a:off x="1962" y="1683"/>
              <a:ext cx="8464" cy="153"/>
            </a:xfrm>
            <a:custGeom>
              <a:avLst/>
              <a:gdLst/>
              <a:ahLst/>
              <a:cxnLst>
                <a:cxn ang="0">
                  <a:pos x="2246" y="0"/>
                </a:cxn>
                <a:cxn ang="0">
                  <a:pos x="2170" y="0"/>
                </a:cxn>
                <a:cxn ang="0">
                  <a:pos x="1619" y="6"/>
                </a:cxn>
                <a:cxn ang="0">
                  <a:pos x="1405" y="12"/>
                </a:cxn>
                <a:cxn ang="0">
                  <a:pos x="961" y="32"/>
                </a:cxn>
                <a:cxn ang="0">
                  <a:pos x="881" y="42"/>
                </a:cxn>
                <a:cxn ang="0">
                  <a:pos x="801" y="50"/>
                </a:cxn>
                <a:cxn ang="0">
                  <a:pos x="721" y="58"/>
                </a:cxn>
                <a:cxn ang="0">
                  <a:pos x="641" y="65"/>
                </a:cxn>
                <a:cxn ang="0">
                  <a:pos x="561" y="71"/>
                </a:cxn>
                <a:cxn ang="0">
                  <a:pos x="400" y="81"/>
                </a:cxn>
                <a:cxn ang="0">
                  <a:pos x="0" y="108"/>
                </a:cxn>
                <a:cxn ang="0">
                  <a:pos x="21" y="120"/>
                </a:cxn>
                <a:cxn ang="0">
                  <a:pos x="43" y="132"/>
                </a:cxn>
                <a:cxn ang="0">
                  <a:pos x="67" y="141"/>
                </a:cxn>
                <a:cxn ang="0">
                  <a:pos x="92" y="150"/>
                </a:cxn>
                <a:cxn ang="0">
                  <a:pos x="123" y="151"/>
                </a:cxn>
                <a:cxn ang="0">
                  <a:pos x="154" y="152"/>
                </a:cxn>
                <a:cxn ang="0">
                  <a:pos x="181" y="152"/>
                </a:cxn>
                <a:cxn ang="0">
                  <a:pos x="191" y="152"/>
                </a:cxn>
                <a:cxn ang="0">
                  <a:pos x="496" y="114"/>
                </a:cxn>
                <a:cxn ang="0">
                  <a:pos x="573" y="106"/>
                </a:cxn>
                <a:cxn ang="0">
                  <a:pos x="1015" y="71"/>
                </a:cxn>
                <a:cxn ang="0">
                  <a:pos x="1081" y="65"/>
                </a:cxn>
                <a:cxn ang="0">
                  <a:pos x="1198" y="54"/>
                </a:cxn>
                <a:cxn ang="0">
                  <a:pos x="1226" y="52"/>
                </a:cxn>
                <a:cxn ang="0">
                  <a:pos x="1432" y="36"/>
                </a:cxn>
                <a:cxn ang="0">
                  <a:pos x="1666" y="23"/>
                </a:cxn>
                <a:cxn ang="0">
                  <a:pos x="1902" y="15"/>
                </a:cxn>
                <a:cxn ang="0">
                  <a:pos x="2216" y="8"/>
                </a:cxn>
                <a:cxn ang="0">
                  <a:pos x="3123" y="6"/>
                </a:cxn>
                <a:cxn ang="0">
                  <a:pos x="2246" y="0"/>
                </a:cxn>
                <a:cxn ang="0">
                  <a:pos x="3123" y="6"/>
                </a:cxn>
                <a:cxn ang="0">
                  <a:pos x="2531" y="6"/>
                </a:cxn>
                <a:cxn ang="0">
                  <a:pos x="2612" y="6"/>
                </a:cxn>
                <a:cxn ang="0">
                  <a:pos x="7153" y="67"/>
                </a:cxn>
                <a:cxn ang="0">
                  <a:pos x="7811" y="64"/>
                </a:cxn>
                <a:cxn ang="0">
                  <a:pos x="8215" y="55"/>
                </a:cxn>
                <a:cxn ang="0">
                  <a:pos x="8309" y="52"/>
                </a:cxn>
                <a:cxn ang="0">
                  <a:pos x="6875" y="52"/>
                </a:cxn>
                <a:cxn ang="0">
                  <a:pos x="3123" y="6"/>
                </a:cxn>
                <a:cxn ang="0">
                  <a:pos x="8354" y="14"/>
                </a:cxn>
                <a:cxn ang="0">
                  <a:pos x="7362" y="47"/>
                </a:cxn>
                <a:cxn ang="0">
                  <a:pos x="6875" y="52"/>
                </a:cxn>
                <a:cxn ang="0">
                  <a:pos x="8309" y="52"/>
                </a:cxn>
                <a:cxn ang="0">
                  <a:pos x="8458" y="46"/>
                </a:cxn>
                <a:cxn ang="0">
                  <a:pos x="8460" y="44"/>
                </a:cxn>
                <a:cxn ang="0">
                  <a:pos x="8462" y="42"/>
                </a:cxn>
                <a:cxn ang="0">
                  <a:pos x="8464" y="41"/>
                </a:cxn>
                <a:cxn ang="0">
                  <a:pos x="8437" y="33"/>
                </a:cxn>
                <a:cxn ang="0">
                  <a:pos x="8410" y="26"/>
                </a:cxn>
                <a:cxn ang="0">
                  <a:pos x="8382" y="19"/>
                </a:cxn>
                <a:cxn ang="0">
                  <a:pos x="8354" y="14"/>
                </a:cxn>
              </a:cxnLst>
              <a:rect l="0" t="0" r="r" b="b"/>
              <a:pathLst>
                <a:path w="8464" h="153">
                  <a:moveTo>
                    <a:pt x="2246" y="0"/>
                  </a:moveTo>
                  <a:lnTo>
                    <a:pt x="2170" y="0"/>
                  </a:lnTo>
                  <a:lnTo>
                    <a:pt x="1619" y="6"/>
                  </a:lnTo>
                  <a:lnTo>
                    <a:pt x="1405" y="12"/>
                  </a:lnTo>
                  <a:lnTo>
                    <a:pt x="961" y="32"/>
                  </a:lnTo>
                  <a:lnTo>
                    <a:pt x="881" y="42"/>
                  </a:lnTo>
                  <a:lnTo>
                    <a:pt x="801" y="50"/>
                  </a:lnTo>
                  <a:lnTo>
                    <a:pt x="721" y="58"/>
                  </a:lnTo>
                  <a:lnTo>
                    <a:pt x="641" y="65"/>
                  </a:lnTo>
                  <a:lnTo>
                    <a:pt x="561" y="71"/>
                  </a:lnTo>
                  <a:lnTo>
                    <a:pt x="400" y="81"/>
                  </a:lnTo>
                  <a:lnTo>
                    <a:pt x="0" y="108"/>
                  </a:lnTo>
                  <a:lnTo>
                    <a:pt x="21" y="120"/>
                  </a:lnTo>
                  <a:lnTo>
                    <a:pt x="43" y="132"/>
                  </a:lnTo>
                  <a:lnTo>
                    <a:pt x="67" y="141"/>
                  </a:lnTo>
                  <a:lnTo>
                    <a:pt x="92" y="150"/>
                  </a:lnTo>
                  <a:lnTo>
                    <a:pt x="123" y="151"/>
                  </a:lnTo>
                  <a:lnTo>
                    <a:pt x="154" y="152"/>
                  </a:lnTo>
                  <a:lnTo>
                    <a:pt x="181" y="152"/>
                  </a:lnTo>
                  <a:lnTo>
                    <a:pt x="191" y="152"/>
                  </a:lnTo>
                  <a:lnTo>
                    <a:pt x="496" y="114"/>
                  </a:lnTo>
                  <a:lnTo>
                    <a:pt x="573" y="106"/>
                  </a:lnTo>
                  <a:lnTo>
                    <a:pt x="1015" y="71"/>
                  </a:lnTo>
                  <a:lnTo>
                    <a:pt x="1081" y="65"/>
                  </a:lnTo>
                  <a:lnTo>
                    <a:pt x="1198" y="54"/>
                  </a:lnTo>
                  <a:lnTo>
                    <a:pt x="1226" y="52"/>
                  </a:lnTo>
                  <a:lnTo>
                    <a:pt x="1432" y="36"/>
                  </a:lnTo>
                  <a:lnTo>
                    <a:pt x="1666" y="23"/>
                  </a:lnTo>
                  <a:lnTo>
                    <a:pt x="1902" y="15"/>
                  </a:lnTo>
                  <a:lnTo>
                    <a:pt x="2216" y="8"/>
                  </a:lnTo>
                  <a:lnTo>
                    <a:pt x="3123" y="6"/>
                  </a:lnTo>
                  <a:lnTo>
                    <a:pt x="2246" y="0"/>
                  </a:lnTo>
                  <a:close/>
                  <a:moveTo>
                    <a:pt x="3123" y="6"/>
                  </a:moveTo>
                  <a:lnTo>
                    <a:pt x="2531" y="6"/>
                  </a:lnTo>
                  <a:lnTo>
                    <a:pt x="2612" y="6"/>
                  </a:lnTo>
                  <a:lnTo>
                    <a:pt x="7153" y="67"/>
                  </a:lnTo>
                  <a:lnTo>
                    <a:pt x="7811" y="64"/>
                  </a:lnTo>
                  <a:lnTo>
                    <a:pt x="8215" y="55"/>
                  </a:lnTo>
                  <a:lnTo>
                    <a:pt x="8309" y="52"/>
                  </a:lnTo>
                  <a:lnTo>
                    <a:pt x="6875" y="52"/>
                  </a:lnTo>
                  <a:lnTo>
                    <a:pt x="3123" y="6"/>
                  </a:lnTo>
                  <a:close/>
                  <a:moveTo>
                    <a:pt x="8354" y="14"/>
                  </a:moveTo>
                  <a:lnTo>
                    <a:pt x="7362" y="47"/>
                  </a:lnTo>
                  <a:lnTo>
                    <a:pt x="6875" y="52"/>
                  </a:lnTo>
                  <a:lnTo>
                    <a:pt x="8309" y="52"/>
                  </a:lnTo>
                  <a:lnTo>
                    <a:pt x="8458" y="46"/>
                  </a:lnTo>
                  <a:lnTo>
                    <a:pt x="8460" y="44"/>
                  </a:lnTo>
                  <a:lnTo>
                    <a:pt x="8462" y="42"/>
                  </a:lnTo>
                  <a:lnTo>
                    <a:pt x="8464" y="41"/>
                  </a:lnTo>
                  <a:lnTo>
                    <a:pt x="8437" y="33"/>
                  </a:lnTo>
                  <a:lnTo>
                    <a:pt x="8410" y="26"/>
                  </a:lnTo>
                  <a:lnTo>
                    <a:pt x="8382" y="19"/>
                  </a:lnTo>
                  <a:lnTo>
                    <a:pt x="8354" y="14"/>
                  </a:lnTo>
                  <a:close/>
                </a:path>
              </a:pathLst>
            </a:custGeom>
            <a:solidFill>
              <a:srgbClr val="FFEF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2129" y="1607"/>
              <a:ext cx="1030" cy="91"/>
            </a:xfrm>
            <a:custGeom>
              <a:avLst/>
              <a:gdLst/>
              <a:ahLst/>
              <a:cxnLst>
                <a:cxn ang="0">
                  <a:pos x="1029" y="0"/>
                </a:cxn>
                <a:cxn ang="0">
                  <a:pos x="881" y="7"/>
                </a:cxn>
                <a:cxn ang="0">
                  <a:pos x="734" y="15"/>
                </a:cxn>
                <a:cxn ang="0">
                  <a:pos x="660" y="20"/>
                </a:cxn>
                <a:cxn ang="0">
                  <a:pos x="541" y="33"/>
                </a:cxn>
                <a:cxn ang="0">
                  <a:pos x="332" y="58"/>
                </a:cxn>
                <a:cxn ang="0">
                  <a:pos x="247" y="68"/>
                </a:cxn>
                <a:cxn ang="0">
                  <a:pos x="162" y="78"/>
                </a:cxn>
                <a:cxn ang="0">
                  <a:pos x="76" y="86"/>
                </a:cxn>
                <a:cxn ang="0">
                  <a:pos x="0" y="91"/>
                </a:cxn>
                <a:cxn ang="0">
                  <a:pos x="73" y="90"/>
                </a:cxn>
                <a:cxn ang="0">
                  <a:pos x="146" y="89"/>
                </a:cxn>
                <a:cxn ang="0">
                  <a:pos x="218" y="86"/>
                </a:cxn>
                <a:cxn ang="0">
                  <a:pos x="291" y="81"/>
                </a:cxn>
                <a:cxn ang="0">
                  <a:pos x="363" y="75"/>
                </a:cxn>
                <a:cxn ang="0">
                  <a:pos x="449" y="65"/>
                </a:cxn>
                <a:cxn ang="0">
                  <a:pos x="707" y="34"/>
                </a:cxn>
                <a:cxn ang="0">
                  <a:pos x="787" y="24"/>
                </a:cxn>
                <a:cxn ang="0">
                  <a:pos x="868" y="16"/>
                </a:cxn>
                <a:cxn ang="0">
                  <a:pos x="948" y="7"/>
                </a:cxn>
                <a:cxn ang="0">
                  <a:pos x="1029" y="0"/>
                </a:cxn>
              </a:cxnLst>
              <a:rect l="0" t="0" r="r" b="b"/>
              <a:pathLst>
                <a:path w="1030" h="91">
                  <a:moveTo>
                    <a:pt x="1029" y="0"/>
                  </a:moveTo>
                  <a:lnTo>
                    <a:pt x="881" y="7"/>
                  </a:lnTo>
                  <a:lnTo>
                    <a:pt x="734" y="15"/>
                  </a:lnTo>
                  <a:lnTo>
                    <a:pt x="660" y="20"/>
                  </a:lnTo>
                  <a:lnTo>
                    <a:pt x="541" y="33"/>
                  </a:lnTo>
                  <a:lnTo>
                    <a:pt x="332" y="58"/>
                  </a:lnTo>
                  <a:lnTo>
                    <a:pt x="247" y="68"/>
                  </a:lnTo>
                  <a:lnTo>
                    <a:pt x="162" y="78"/>
                  </a:lnTo>
                  <a:lnTo>
                    <a:pt x="76" y="86"/>
                  </a:lnTo>
                  <a:lnTo>
                    <a:pt x="0" y="91"/>
                  </a:lnTo>
                  <a:lnTo>
                    <a:pt x="73" y="90"/>
                  </a:lnTo>
                  <a:lnTo>
                    <a:pt x="146" y="89"/>
                  </a:lnTo>
                  <a:lnTo>
                    <a:pt x="218" y="86"/>
                  </a:lnTo>
                  <a:lnTo>
                    <a:pt x="291" y="81"/>
                  </a:lnTo>
                  <a:lnTo>
                    <a:pt x="363" y="75"/>
                  </a:lnTo>
                  <a:lnTo>
                    <a:pt x="449" y="65"/>
                  </a:lnTo>
                  <a:lnTo>
                    <a:pt x="707" y="34"/>
                  </a:lnTo>
                  <a:lnTo>
                    <a:pt x="787" y="24"/>
                  </a:lnTo>
                  <a:lnTo>
                    <a:pt x="868" y="16"/>
                  </a:lnTo>
                  <a:lnTo>
                    <a:pt x="948" y="7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rgbClr val="FFEA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2074" y="1626"/>
              <a:ext cx="715" cy="72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577" y="9"/>
                </a:cxn>
                <a:cxn ang="0">
                  <a:pos x="412" y="24"/>
                </a:cxn>
                <a:cxn ang="0">
                  <a:pos x="0" y="67"/>
                </a:cxn>
                <a:cxn ang="0">
                  <a:pos x="3" y="69"/>
                </a:cxn>
                <a:cxn ang="0">
                  <a:pos x="9" y="71"/>
                </a:cxn>
                <a:cxn ang="0">
                  <a:pos x="31" y="71"/>
                </a:cxn>
                <a:cxn ang="0">
                  <a:pos x="54" y="71"/>
                </a:cxn>
                <a:cxn ang="0">
                  <a:pos x="130" y="66"/>
                </a:cxn>
                <a:cxn ang="0">
                  <a:pos x="216" y="58"/>
                </a:cxn>
                <a:cxn ang="0">
                  <a:pos x="674" y="4"/>
                </a:cxn>
                <a:cxn ang="0">
                  <a:pos x="714" y="0"/>
                </a:cxn>
              </a:cxnLst>
              <a:rect l="0" t="0" r="r" b="b"/>
              <a:pathLst>
                <a:path w="715" h="72">
                  <a:moveTo>
                    <a:pt x="714" y="0"/>
                  </a:moveTo>
                  <a:lnTo>
                    <a:pt x="577" y="9"/>
                  </a:lnTo>
                  <a:lnTo>
                    <a:pt x="412" y="24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9" y="71"/>
                  </a:lnTo>
                  <a:lnTo>
                    <a:pt x="31" y="71"/>
                  </a:lnTo>
                  <a:lnTo>
                    <a:pt x="54" y="71"/>
                  </a:lnTo>
                  <a:lnTo>
                    <a:pt x="130" y="66"/>
                  </a:lnTo>
                  <a:lnTo>
                    <a:pt x="216" y="58"/>
                  </a:lnTo>
                  <a:lnTo>
                    <a:pt x="674" y="4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E8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87" name="Picture 6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594" y="608"/>
              <a:ext cx="927" cy="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8" name="Picture 6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726" y="817"/>
              <a:ext cx="712" cy="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9" name="Picture 6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726" y="1350"/>
              <a:ext cx="47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2384" y="1516"/>
              <a:ext cx="54" cy="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7"/>
                </a:cxn>
                <a:cxn ang="0">
                  <a:pos x="53" y="7"/>
                </a:cxn>
                <a:cxn ang="0">
                  <a:pos x="53" y="0"/>
                </a:cxn>
              </a:cxnLst>
              <a:rect l="0" t="0" r="r" b="b"/>
              <a:pathLst>
                <a:path w="54" h="7">
                  <a:moveTo>
                    <a:pt x="53" y="0"/>
                  </a:moveTo>
                  <a:lnTo>
                    <a:pt x="0" y="7"/>
                  </a:lnTo>
                  <a:lnTo>
                    <a:pt x="53" y="7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EE7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1812" y="1457"/>
              <a:ext cx="50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49" y="2"/>
                </a:cxn>
                <a:cxn ang="0">
                  <a:pos x="0" y="0"/>
                </a:cxn>
              </a:cxnLst>
              <a:rect l="0" t="0" r="r" b="b"/>
              <a:pathLst>
                <a:path w="50" h="4">
                  <a:moveTo>
                    <a:pt x="0" y="0"/>
                  </a:moveTo>
                  <a:lnTo>
                    <a:pt x="3" y="4"/>
                  </a:lnTo>
                  <a:lnTo>
                    <a:pt x="49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BB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92" name="Picture 6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726" y="1397"/>
              <a:ext cx="71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3" name="Picture 6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670" y="472"/>
              <a:ext cx="1075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4" name="Picture 7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670" y="944"/>
              <a:ext cx="53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5" name="Picture 71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670" y="944"/>
              <a:ext cx="1075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6" name="Picture 72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670" y="1444"/>
              <a:ext cx="1075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6670" y="1522"/>
              <a:ext cx="430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429" y="6"/>
                </a:cxn>
                <a:cxn ang="0">
                  <a:pos x="0" y="0"/>
                </a:cxn>
              </a:cxnLst>
              <a:rect l="0" t="0" r="r" b="b"/>
              <a:pathLst>
                <a:path w="430" h="7">
                  <a:moveTo>
                    <a:pt x="0" y="0"/>
                  </a:moveTo>
                  <a:lnTo>
                    <a:pt x="0" y="6"/>
                  </a:lnTo>
                  <a:lnTo>
                    <a:pt x="42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9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98" name="Picture 74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895" y="380"/>
              <a:ext cx="1149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9" name="Picture 7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895" y="937"/>
              <a:ext cx="1149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0" name="Picture 76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588" y="679"/>
              <a:ext cx="850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1" name="Picture 77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588" y="1199"/>
              <a:ext cx="4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2" name="Picture 78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012" y="1177"/>
              <a:ext cx="426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3" name="Picture 79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588" y="1269"/>
              <a:ext cx="8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4" name="Picture 80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2743" y="1364"/>
              <a:ext cx="695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5" name="Picture 81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588" y="1378"/>
              <a:ext cx="850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6" name="Picture 82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9193" y="517"/>
              <a:ext cx="1011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7" name="Picture 83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9193" y="1004"/>
              <a:ext cx="50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8" name="Picture 84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9193" y="1004"/>
              <a:ext cx="10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9" name="Picture 85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9193" y="1208"/>
              <a:ext cx="50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0" name="Picture 86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9193" y="1455"/>
              <a:ext cx="1011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1" name="Line 87"/>
            <p:cNvSpPr>
              <a:spLocks noChangeShapeType="1"/>
            </p:cNvSpPr>
            <p:nvPr/>
          </p:nvSpPr>
          <p:spPr bwMode="auto">
            <a:xfrm>
              <a:off x="10165" y="1456"/>
              <a:ext cx="39" cy="0"/>
            </a:xfrm>
            <a:prstGeom prst="line">
              <a:avLst/>
            </a:prstGeom>
            <a:noFill/>
            <a:ln w="2434">
              <a:solidFill>
                <a:srgbClr val="FEE8B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12" name="Picture 88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9193" y="1191"/>
              <a:ext cx="1011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9982" y="1455"/>
              <a:ext cx="181" cy="7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0" y="7"/>
                </a:cxn>
                <a:cxn ang="0">
                  <a:pos x="181" y="1"/>
                </a:cxn>
                <a:cxn ang="0">
                  <a:pos x="177" y="0"/>
                </a:cxn>
              </a:cxnLst>
              <a:rect l="0" t="0" r="r" b="b"/>
              <a:pathLst>
                <a:path w="181" h="7">
                  <a:moveTo>
                    <a:pt x="177" y="0"/>
                  </a:moveTo>
                  <a:lnTo>
                    <a:pt x="0" y="7"/>
                  </a:lnTo>
                  <a:lnTo>
                    <a:pt x="181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EE7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10145" y="1514"/>
              <a:ext cx="59" cy="4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"/>
                </a:cxn>
                <a:cxn ang="0">
                  <a:pos x="59" y="3"/>
                </a:cxn>
                <a:cxn ang="0">
                  <a:pos x="59" y="0"/>
                </a:cxn>
              </a:cxnLst>
              <a:rect l="0" t="0" r="r" b="b"/>
              <a:pathLst>
                <a:path w="59" h="4">
                  <a:moveTo>
                    <a:pt x="59" y="0"/>
                  </a:moveTo>
                  <a:lnTo>
                    <a:pt x="0" y="3"/>
                  </a:lnTo>
                  <a:lnTo>
                    <a:pt x="59" y="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EE8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115" name="Picture 91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4541" y="633"/>
              <a:ext cx="902" cy="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" name="Picture 92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3588" y="723"/>
              <a:ext cx="804" cy="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/>
          <a:srcRect t="31078" b="30827"/>
          <a:stretch>
            <a:fillRect/>
          </a:stretch>
        </p:blipFill>
        <p:spPr bwMode="auto">
          <a:xfrm>
            <a:off x="0" y="332656"/>
            <a:ext cx="91440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 Зубова</dc:creator>
  <cp:lastModifiedBy>Сад №1</cp:lastModifiedBy>
  <cp:revision>6</cp:revision>
  <dcterms:created xsi:type="dcterms:W3CDTF">2023-03-20T16:24:39Z</dcterms:created>
  <dcterms:modified xsi:type="dcterms:W3CDTF">2023-03-21T04:06:57Z</dcterms:modified>
</cp:coreProperties>
</file>