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4E177E-4389-3A0A-D552-0153245AD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D12D7E-8A87-8020-D18F-723AD8FF49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2B1DFE-2456-0B10-423E-F213B3DDC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4AFE-2878-40F3-B19C-EFF04DC88F4F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B67B2A-F355-B9C8-E62B-BD089D811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AD2767-1C89-AE8A-FF3B-103BF2D18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7ED1-36E2-43DB-AB6B-D2672D5EB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73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A3DE43-0EEB-D0BE-C870-5D18FBC7D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397CCC-252E-326C-407F-5D475B7924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6AB65F-5A96-C9A6-2038-C20918941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4AFE-2878-40F3-B19C-EFF04DC88F4F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9E31D6-695D-22C4-581A-E399F348D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BB3446-F11B-339F-82D9-EDD5B7F58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7ED1-36E2-43DB-AB6B-D2672D5EB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127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D68439F-C231-77CA-C0E2-EE2DE61060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9EB4015-8E28-253B-C55E-54702030C9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271464-7682-91BF-1C31-7FDB76D35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4AFE-2878-40F3-B19C-EFF04DC88F4F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E5608D-5C03-0B10-759E-68273D55D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6418AA-FBFA-F5CE-FAC4-2F6E0EB1D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7ED1-36E2-43DB-AB6B-D2672D5EB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246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B999B-B97E-397F-018C-CEEB4A3D5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00399B-C7BC-61E4-604A-88FBD7CF59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5E8028-420B-A99C-142F-833264942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4AFE-2878-40F3-B19C-EFF04DC88F4F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CF6C1D-32BB-95AB-1FC3-DBF5FC5EF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E5A4FB-7410-08EA-4AED-3189D376F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7ED1-36E2-43DB-AB6B-D2672D5EB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914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F81DF2-90B6-4966-7276-E7E3FBCFF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21727-4A83-8630-E98B-770516FB5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4C766-10ED-E104-7EE0-0D6325E61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4AFE-2878-40F3-B19C-EFF04DC88F4F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FCBD51-6D52-BBF9-89D4-2BD478D17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9526A7-23EA-4E2A-9EF1-3ABE6CF9F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7ED1-36E2-43DB-AB6B-D2672D5EB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91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6D933F-BDC8-ADA6-603D-F752769C6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712035-676A-291B-6BE6-5E4E079B2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369333-BFFB-E3FC-1A6D-B62D97613C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F4ED8A1-6D06-D896-68F8-F5E2A8063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4AFE-2878-40F3-B19C-EFF04DC88F4F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A189A8-FFD5-D283-0127-BD72AEAA5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2AF50C-158F-3EF7-2270-9200DCD28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7ED1-36E2-43DB-AB6B-D2672D5EB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95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BBE8B1-6DF7-7AFA-D840-32851180C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C6FFF8-9BFD-2DC7-DE76-257A9F310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C3DA490-08FB-2F1E-751B-9BC75A524E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383DB3-37E4-79E8-14F5-E7A6FEB215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A69C276-E0A8-5448-1530-7BB209FCF5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EE1AB72-929C-FCB7-BC9E-95C8C890D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4AFE-2878-40F3-B19C-EFF04DC88F4F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371184-8FF3-57B2-4FF9-9A7497C0B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36C1FD2-D75A-DC49-B873-455A0635A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7ED1-36E2-43DB-AB6B-D2672D5EB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125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A8D713-5DF6-219D-D127-8B24B3569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AFC6AA-7AF1-235F-B3E9-10A9BC14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4AFE-2878-40F3-B19C-EFF04DC88F4F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C5127A9-EBEB-5451-267B-4F56AA618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B11663D-4047-86A5-5977-9D1473F06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7ED1-36E2-43DB-AB6B-D2672D5EB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160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56410A5-892A-2DEE-C45C-AAB1C34A3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4AFE-2878-40F3-B19C-EFF04DC88F4F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E79C71B-765C-2A67-C08C-98D51E988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2F76100-6825-C77D-F3BC-4041CC105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7ED1-36E2-43DB-AB6B-D2672D5EB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008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6F56B7-F1F4-4A6E-6A8E-D5FFCBF47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FABB7B-C173-5A1E-6B53-3E6587A56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8387BF-DBE5-AF10-0C7F-8EC7A59872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70808E-60DF-57F7-C3D3-AE2F5CECA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4AFE-2878-40F3-B19C-EFF04DC88F4F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59072E-4176-7ECA-1ABD-B5333E285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D2C55F-4FA2-D31A-3E90-453D07025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7ED1-36E2-43DB-AB6B-D2672D5EB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927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107FE-DD63-6F56-AB2E-D548DD5B8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9C3448D-6CE5-E460-EF8C-E01CD63474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61C8F7-7864-E920-B32A-DBA7043C4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EBB494-0FE1-4409-7B88-9B7216552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4AFE-2878-40F3-B19C-EFF04DC88F4F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E27D06-0831-F690-2389-3CE0D61D0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2BF5-E754-4031-9CAA-4D70FD6C5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7ED1-36E2-43DB-AB6B-D2672D5EB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822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F34D7B-93B9-08CB-3B40-8973BACBF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12780D-5BBB-2EC5-D78E-05DD01CFB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C6AC45-91C9-7439-A610-BA73609EE1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844AFE-2878-40F3-B19C-EFF04DC88F4F}" type="datetimeFigureOut">
              <a:rPr lang="ru-RU" smtClean="0"/>
              <a:t>28.05.2025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C7E7CA-885A-49C9-C053-B3F167D42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3E6762-A403-7231-3071-D5CC3EA8A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197ED1-36E2-43DB-AB6B-D2672D5EB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420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A91CCC-08E4-9E84-FADB-F499ECD99C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304432"/>
            <a:ext cx="9144000" cy="165576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</a:pPr>
            <a:r>
              <a:rPr lang="ru-RU" sz="1200" b="1" dirty="0">
                <a:solidFill>
                  <a:srgbClr val="0F476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«КАРГАСОКСКИЙ ДЕТСКИЙ САД №1»</a:t>
            </a:r>
            <a:br>
              <a:rPr lang="ru-RU" sz="1200" dirty="0">
                <a:solidFill>
                  <a:srgbClr val="0F4761"/>
                </a:solidFill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(МБДОУ «Каргасокский д/с №1»)</a:t>
            </a:r>
            <a:br>
              <a:rPr lang="ru-RU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ru-RU" sz="1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63670, Томская область, </a:t>
            </a:r>
            <a:r>
              <a:rPr lang="ru-RU" sz="12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с.Каргасок</a:t>
            </a:r>
            <a:r>
              <a:rPr lang="ru-RU" sz="1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ул. </a:t>
            </a:r>
            <a:r>
              <a:rPr lang="ru-RU" sz="12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М.Горького</a:t>
            </a:r>
            <a:r>
              <a:rPr lang="ru-RU" sz="1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</a:t>
            </a:r>
            <a:br>
              <a:rPr lang="ru-RU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ru-RU" sz="1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Телефон, факс 8-38 (253) 2-16-01, 2-11-82</a:t>
            </a:r>
            <a:br>
              <a:rPr lang="ru-RU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1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2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b="1" u="sng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ds</a:t>
            </a:r>
            <a:r>
              <a:rPr lang="ru-RU" sz="1200" b="1" u="sng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200" b="1" u="sng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ru-RU" sz="1200" b="1" u="sng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sz="1200" b="1" u="sng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yandex</a:t>
            </a:r>
            <a:r>
              <a:rPr lang="ru-RU" sz="1200" b="1" u="sng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200" b="1" u="sng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sz="44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F75271-87F3-B60D-F674-CB03DBA31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4396" y="1946493"/>
            <a:ext cx="9144000" cy="1655762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по самообразованию на тему: «Художественная литература как средство всестороннего развития дошкольника»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9D76A4-8AE7-B3B4-DA01-EA185440E054}"/>
              </a:ext>
            </a:extLst>
          </p:cNvPr>
          <p:cNvSpPr txBox="1"/>
          <p:nvPr/>
        </p:nvSpPr>
        <p:spPr>
          <a:xfrm>
            <a:off x="8422105" y="3888606"/>
            <a:ext cx="363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Подготовила:</a:t>
            </a:r>
          </a:p>
          <a:p>
            <a:r>
              <a:rPr lang="ru-RU" dirty="0"/>
              <a:t>Акимова Екатерина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3299417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 помещении, ребенок, начинающий ходить, Человеческое лиц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6F7A8D96-465A-B630-BFC4-93E0CD95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6"/>
          <a:stretch/>
        </p:blipFill>
        <p:spPr>
          <a:xfrm rot="5400000">
            <a:off x="751572" y="741747"/>
            <a:ext cx="6145731" cy="5143500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ческое лицо, одежда, ребенок, начинающий ходить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3C683BFD-D588-31F8-A589-C99A6D050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6" r="14667"/>
          <a:stretch/>
        </p:blipFill>
        <p:spPr>
          <a:xfrm rot="5400000">
            <a:off x="6596512" y="741747"/>
            <a:ext cx="51398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81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дежда, в помещении, обувь, пол&#10;&#10;Автоматически созданное описание">
            <a:extLst>
              <a:ext uri="{FF2B5EF4-FFF2-40B4-BE49-F238E27FC236}">
                <a16:creationId xmlns:a16="http://schemas.microsoft.com/office/drawing/2014/main" id="{08F65D77-49D1-7131-4CBD-1A33F938B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24" y="0"/>
            <a:ext cx="5143500" cy="6858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в помещении, обувь, одежда, пол&#10;&#10;Автоматически созданное описание">
            <a:extLst>
              <a:ext uri="{FF2B5EF4-FFF2-40B4-BE49-F238E27FC236}">
                <a16:creationId xmlns:a16="http://schemas.microsoft.com/office/drawing/2014/main" id="{57EE1AF0-ECB4-1849-510E-09436B82BB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69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88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дежда, ребенок, начинающий ходить, человек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FC00DC27-63AF-20BE-6854-E297CE11A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797" y="134754"/>
            <a:ext cx="4706754" cy="6275672"/>
          </a:xfrm>
          <a:prstGeom prst="rect">
            <a:avLst/>
          </a:prstGeom>
        </p:spPr>
      </p:pic>
      <p:pic>
        <p:nvPicPr>
          <p:cNvPr id="5" name="Рисунок 4" descr="Изображение выглядит как ребенок, начинающий ходить, Человеческое лицо, человек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18664925-B391-01C5-9FB8-9EC609E1E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49" y="134754"/>
            <a:ext cx="4706754" cy="627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87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Человеческое лицо, ребенок, начинающий ходить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7FF4D413-F9C4-A33F-A6FF-9439E8570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566" y="433136"/>
            <a:ext cx="4338587" cy="5784783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ребенок, начинающий ходить, Человеческое лицо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266EEDAA-F355-FC7E-FAB4-D5E17814F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30" y="433136"/>
            <a:ext cx="4338588" cy="57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11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письмо, меню, рецепт&#10;&#10;Автоматически созданное описание">
            <a:extLst>
              <a:ext uri="{FF2B5EF4-FFF2-40B4-BE49-F238E27FC236}">
                <a16:creationId xmlns:a16="http://schemas.microsoft.com/office/drawing/2014/main" id="{6A320DC6-024E-0462-5D3B-AE45622E2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157" y="385010"/>
            <a:ext cx="3294690" cy="5905099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графический дизайн, поздравительная открыт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B341D0B-6ADB-2D89-702F-133B26120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5" r="9928"/>
          <a:stretch/>
        </p:blipFill>
        <p:spPr>
          <a:xfrm>
            <a:off x="490888" y="1001028"/>
            <a:ext cx="6439301" cy="451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91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дежда, мальчик, человек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5A0D2E1D-8E3A-0A76-345D-F4E2125A2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67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картина, рисунок, искусств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13B45BC6-1798-ECF4-4F49-CF17DBA64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12" b="11790"/>
          <a:stretch/>
        </p:blipFill>
        <p:spPr>
          <a:xfrm rot="10800000">
            <a:off x="1524000" y="998303"/>
            <a:ext cx="9144000" cy="434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3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E94F57-97C4-BEA7-A44E-1DA81C55F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119"/>
            <a:ext cx="8653111" cy="1325563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«Чтение книг – тропинка, по которой умелый, умный, думающий воспитатель находит путь к сердцу ребенка».</a:t>
            </a:r>
            <a:b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В.А.Сухомлинский</a:t>
            </a:r>
            <a:endParaRPr lang="ru-RU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 descr="Изображение выглядит как ребенок, начинающий ходить, Человеческое лицо, одежда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7AD2F428-2F46-D71E-4D94-4F8020B9C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7457" y="2019318"/>
            <a:ext cx="4477084" cy="335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84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одежда, в помещении, ребенок, начинающий ходить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3FDD65A6-A213-AC4C-4D6D-84F288B50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79"/>
          <a:stretch/>
        </p:blipFill>
        <p:spPr>
          <a:xfrm>
            <a:off x="1755521" y="946227"/>
            <a:ext cx="8284143" cy="496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61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картина, рисунок, мультфильм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ED9D7602-D8C6-733B-EC16-A5F6DC44E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91"/>
          <a:stretch/>
        </p:blipFill>
        <p:spPr>
          <a:xfrm rot="10800000">
            <a:off x="1524000" y="707366"/>
            <a:ext cx="9144000" cy="585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71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дежда, Человеческое лицо, книга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671A12E-7FF9-A454-E4CE-3E88A0B89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3052" y="1153225"/>
            <a:ext cx="5722219" cy="4291664"/>
          </a:xfrm>
          <a:prstGeom prst="rect">
            <a:avLst/>
          </a:prstGeom>
        </p:spPr>
      </p:pic>
      <p:pic>
        <p:nvPicPr>
          <p:cNvPr id="7" name="Рисунок 6" descr="Изображение выглядит как Детское искусство, Человеческое лицо, ребенок, начинающий ходить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3281A07F-953A-5A39-636D-D787752CD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1" r="16912"/>
          <a:stretch/>
        </p:blipFill>
        <p:spPr>
          <a:xfrm rot="5400000">
            <a:off x="6635014" y="727307"/>
            <a:ext cx="45623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0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ческое лицо, одежда, мальчик, ребенок, начинающий ходить&#10;&#10;Автоматически созданное описание">
            <a:extLst>
              <a:ext uri="{FF2B5EF4-FFF2-40B4-BE49-F238E27FC236}">
                <a16:creationId xmlns:a16="http://schemas.microsoft.com/office/drawing/2014/main" id="{22B331FB-434F-32ED-711D-7C5900995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58" y="519763"/>
            <a:ext cx="4064268" cy="5419024"/>
          </a:xfrm>
          <a:prstGeom prst="rect">
            <a:avLst/>
          </a:prstGeom>
        </p:spPr>
      </p:pic>
      <p:pic>
        <p:nvPicPr>
          <p:cNvPr id="5" name="Рисунок 4" descr="Изображение выглядит как одежда, в помещении, ребенок, начинающий ходить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E605940F-C373-36A0-D687-0B697B0FA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1"/>
          <a:stretch/>
        </p:blipFill>
        <p:spPr>
          <a:xfrm>
            <a:off x="5393356" y="1984075"/>
            <a:ext cx="5242560" cy="317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44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картина, рисунок, мультфильм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99B02CCC-7155-3DC4-98E0-BE416ACA7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20"/>
          <a:stretch/>
        </p:blipFill>
        <p:spPr>
          <a:xfrm rot="10800000">
            <a:off x="1524000" y="1043796"/>
            <a:ext cx="9144000" cy="581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45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, Мультимедийное программное обеспечение, мультимедиа&#10;&#10;Автоматически созданное описание">
            <a:extLst>
              <a:ext uri="{FF2B5EF4-FFF2-40B4-BE49-F238E27FC236}">
                <a16:creationId xmlns:a16="http://schemas.microsoft.com/office/drawing/2014/main" id="{6C2029E9-4C4E-A51C-1EFC-97550E888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 b="36702"/>
          <a:stretch/>
        </p:blipFill>
        <p:spPr>
          <a:xfrm>
            <a:off x="5345698" y="3148642"/>
            <a:ext cx="6846302" cy="3709358"/>
          </a:xfrm>
          <a:prstGeom prst="rect">
            <a:avLst/>
          </a:prstGeom>
        </p:spPr>
      </p:pic>
      <p:pic>
        <p:nvPicPr>
          <p:cNvPr id="5" name="Рисунок 4" descr="Изображение выглядит как снимок экрана, Мультимедийное программное обеспечение&#10;&#10;Автоматически созданное описание">
            <a:extLst>
              <a:ext uri="{FF2B5EF4-FFF2-40B4-BE49-F238E27FC236}">
                <a16:creationId xmlns:a16="http://schemas.microsoft.com/office/drawing/2014/main" id="{840C7163-3F58-798F-0326-A9B868395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51" b="37544"/>
          <a:stretch/>
        </p:blipFill>
        <p:spPr>
          <a:xfrm>
            <a:off x="98451" y="448573"/>
            <a:ext cx="6619982" cy="326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12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дежда, мальчик, игрушк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CC7DE216-A915-3852-DCAB-2F3D5A2C8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9" b="20842"/>
          <a:stretch/>
        </p:blipFill>
        <p:spPr>
          <a:xfrm>
            <a:off x="1524000" y="923026"/>
            <a:ext cx="9144000" cy="450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191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109</Words>
  <Application>Microsoft Office PowerPoint</Application>
  <PresentationFormat>Широкоэкранный</PresentationFormat>
  <Paragraphs>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Times New Roman</vt:lpstr>
      <vt:lpstr>Тема Office</vt:lpstr>
      <vt:lpstr>МУНИЦИПАЛЬНОЕ БЮДЖЕТНОЕ ДОШКОЛЬНОЕ ОБРАЗОВАТЕЛЬНОЕ УЧРЕЖДЕНИЕ «КАРГАСОКСКИЙ ДЕТСКИЙ САД №1» (МБДОУ «Каргасокский д/с №1») 63670, Томская область, с.Каргасок, ул. М.Горького, 2 Телефон, факс 8-38 (253) 2-16-01, 2-11-82 E-mail: ds-1k@yandex.ru</vt:lpstr>
      <vt:lpstr>«Чтение книг – тропинка, по которой умелый, умный, думающий воспитатель находит путь к сердцу ребенка». В.А.Сухомлинский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Акимовы</dc:creator>
  <cp:lastModifiedBy>Акимовы</cp:lastModifiedBy>
  <cp:revision>5</cp:revision>
  <dcterms:created xsi:type="dcterms:W3CDTF">2025-05-27T02:27:18Z</dcterms:created>
  <dcterms:modified xsi:type="dcterms:W3CDTF">2025-05-28T10:24:32Z</dcterms:modified>
</cp:coreProperties>
</file>