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92" r:id="rId3"/>
    <p:sldId id="270" r:id="rId4"/>
    <p:sldId id="267" r:id="rId5"/>
    <p:sldId id="265" r:id="rId6"/>
    <p:sldId id="271" r:id="rId7"/>
    <p:sldId id="290" r:id="rId8"/>
    <p:sldId id="268" r:id="rId9"/>
    <p:sldId id="263" r:id="rId10"/>
    <p:sldId id="272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8" r:id="rId21"/>
    <p:sldId id="285" r:id="rId22"/>
    <p:sldId id="286" r:id="rId23"/>
    <p:sldId id="287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ew1\Desktop\&#1055;&#1091;&#1090;&#1077;&#1096;&#1077;&#1089;&#1090;&#1074;&#1080;&#1077;%20&#1074;%20&#1040;&#1085;&#1090;&#1072;&#1088;&#1082;&#1090;&#1080;&#1076;&#1091;\&#1092;&#1091;&#1090;&#1072;&#1078;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ew1\Desktop\&#1055;&#1091;&#1090;&#1077;&#1096;&#1077;&#1089;&#1090;&#1074;&#1080;&#1077;%20&#1074;%20&#1040;&#1085;&#1090;&#1072;&#1088;&#1082;&#1090;&#1080;&#1076;&#1091;\&#1092;&#1091;&#1090;&#1072;&#1078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ew1\Desktop\&#1055;&#1091;&#1090;&#1077;&#1096;&#1077;&#1089;&#1090;&#1074;&#1080;&#1077;%20&#1074;%20&#1040;&#1085;&#1090;&#1072;&#1088;&#1082;&#1090;&#1080;&#1076;&#1091;\&#1072;&#1081;&#1089;&#1073;&#1077;&#1088;&#1075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ru/url?sa=i&amp;rct=j&amp;q=&amp;esrc=s&amp;source=images&amp;cd=&amp;cad=rja&amp;uact=8&amp;ved=0CAcQjRxqFQoTCOjum_zDlckCFWjvcgodr8EKCg&amp;url=http://fonwall.ru/wallpaper/pingvinyi-semya-pingvinenok-mama-8415.html&amp;bvm=bv.107467506,d.bGQ&amp;psig=AFQjCNGnxwTjGqPFSajFBPTD-FcWzTMvrA&amp;ust=144778347935674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ew1\Desktop\&#1055;&#1091;&#1090;&#1077;&#1096;&#1077;&#1089;&#1090;&#1074;&#1080;&#1077;%20&#1074;%20&#1040;&#1085;&#1090;&#1072;&#1088;&#1082;&#1090;&#1080;&#1076;&#1091;\&#1084;&#1091;&#1083;&#1100;&#1090;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Старт-Фини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3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3605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11760" y="3133510"/>
            <a:ext cx="4932040" cy="3724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8900"/>
            <a:ext cx="8341618" cy="66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8392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41987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400703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8212" cy="352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65424" y="0"/>
            <a:ext cx="4061716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2858606"/>
            <a:ext cx="4124375" cy="3999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92075"/>
            <a:ext cx="8848725" cy="677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9035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3102" cy="3723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3158970"/>
            <a:ext cx="4932040" cy="3699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78391" cy="620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2903433" cy="2969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605983" cy="3454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140967"/>
            <a:ext cx="4572000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21960" cy="6316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утаж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2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888" cy="3589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1903277"/>
            <a:ext cx="5364088" cy="4954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341840" cy="5506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5434" cy="443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3968" y="2822860"/>
            <a:ext cx="4860032" cy="4035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утаж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айсберг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44902"/>
            <a:ext cx="9144000" cy="690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6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4.fotokto.ru/topics/full/6/66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u-travel.org/uploads/pics/Antarkt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2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t.net.tr/medya4/resim/2012/11/27/016738ec-601e-48cf-83b5-1a401015f124-ga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2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onwall.ru/user-content/uploads/wall/o/96/pingvinyi_semya_pingvinenok_mama_papa_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206683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уль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4868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hdwyn.com/wallpaper_1024x600/penguin_baby_cub_snow_antarctica_1024x600_hd-wallpaper-164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4">
      <a:dk1>
        <a:srgbClr val="20C8F7"/>
      </a:dk1>
      <a:lt1>
        <a:srgbClr val="21B2C8"/>
      </a:lt1>
      <a:dk2>
        <a:srgbClr val="D2F4FD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21B2C8"/>
      </a:accent5>
      <a:accent6>
        <a:srgbClr val="20C8F7"/>
      </a:accent6>
      <a:hlink>
        <a:srgbClr val="DBF5F9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4573693</TotalTime>
  <Words>0</Words>
  <Application>Microsoft Office PowerPoint</Application>
  <PresentationFormat>Экран (4:3)</PresentationFormat>
  <Paragraphs>0</Paragraphs>
  <Slides>24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New1</cp:lastModifiedBy>
  <cp:revision>22</cp:revision>
  <dcterms:created xsi:type="dcterms:W3CDTF">2015-11-14T19:57:27Z</dcterms:created>
  <dcterms:modified xsi:type="dcterms:W3CDTF">2023-02-26T17:07:34Z</dcterms:modified>
</cp:coreProperties>
</file>