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7" r:id="rId4"/>
    <p:sldId id="275" r:id="rId5"/>
    <p:sldId id="276" r:id="rId6"/>
    <p:sldId id="274" r:id="rId7"/>
    <p:sldId id="266" r:id="rId8"/>
    <p:sldId id="260" r:id="rId9"/>
    <p:sldId id="261" r:id="rId10"/>
    <p:sldId id="273" r:id="rId11"/>
    <p:sldId id="262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52B4A-5100-44B1-AF24-169006513191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B3612-00C8-4DEA-A551-F0149AA57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63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B3612-00C8-4DEA-A551-F0149AA5789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78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B3612-00C8-4DEA-A551-F0149AA57897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89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3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9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5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53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767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523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69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83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408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186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292CE-0993-4EB2-8047-2496A79AEB3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85C1E-B379-4ACB-A1AC-69646A302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4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dprf.ru/node/71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6174" y="2230851"/>
            <a:ext cx="5377217" cy="4067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5654" y="180469"/>
            <a:ext cx="9668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Каргасокский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№1»</a:t>
            </a:r>
          </a:p>
        </p:txBody>
      </p:sp>
    </p:spTree>
    <p:extLst>
      <p:ext uri="{BB962C8B-B14F-4D97-AF65-F5344CB8AC3E}">
        <p14:creationId xmlns:p14="http://schemas.microsoft.com/office/powerpoint/2010/main" val="334465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0"/>
    </mc:Choice>
    <mc:Fallback xmlns="">
      <p:transition spd="slow" advTm="584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575"/>
            <a:ext cx="12192000" cy="6829425"/>
          </a:xfrm>
          <a:prstGeom prst="rect">
            <a:avLst/>
          </a:prstGeom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6736" y="313153"/>
            <a:ext cx="4832259" cy="2718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C:\Users\Виталя\Desktop\сад\DSC_013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5621" y="3422636"/>
            <a:ext cx="4634639" cy="308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Виталя\Desktop\сад\DSC_014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3404" y="313152"/>
            <a:ext cx="4368452" cy="291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Виталя\Desktop\сад\DSC_017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6015" y="3422636"/>
            <a:ext cx="4665613" cy="311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19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51"/>
    </mc:Choice>
    <mc:Fallback xmlns="">
      <p:transition spd="slow" advTm="735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27905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Моя методическая копилка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5042" y="3762235"/>
            <a:ext cx="2052076" cy="23316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6659" y="3742302"/>
            <a:ext cx="3256751" cy="23453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091" y="3742302"/>
            <a:ext cx="3100544" cy="23254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886" y="1027907"/>
            <a:ext cx="2933650" cy="226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1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8"/>
    </mc:Choice>
    <mc:Fallback xmlns="">
      <p:transition spd="slow" advTm="783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88" t="5334" r="5312" b="7667"/>
          <a:stretch/>
        </p:blipFill>
        <p:spPr>
          <a:xfrm>
            <a:off x="1937982" y="395785"/>
            <a:ext cx="8598090" cy="604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0"/>
    </mc:Choice>
    <mc:Fallback xmlns="">
      <p:transition spd="slow" advTm="523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994" y="2168990"/>
            <a:ext cx="6453554" cy="4505007"/>
          </a:xfrm>
        </p:spPr>
        <p:txBody>
          <a:bodyPr>
            <a:noAutofit/>
          </a:bodyPr>
          <a:lstStyle/>
          <a:p>
            <a:pPr lvl="0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рождения: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 ноября 1992г.;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инструктор по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физическому воспитанию;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Хобби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спорт (летом катание на велосипеде, зимой на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лыжах),волейбол. Люблю рыбачить и проводить время в семейном кругу и с друзьями.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7460" y="365125"/>
            <a:ext cx="8816340" cy="1325563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Полтарыхина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Константиновна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Виталя\Desktop\102APPLE\айфон\823WGTMA\IMG_152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8331" y="2280955"/>
            <a:ext cx="2688660" cy="358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53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52"/>
    </mc:Choice>
    <mc:Fallback xmlns="">
      <p:transition spd="slow" advTm="1235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808720" cy="82223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7277">
            <a:off x="8854967" y="337319"/>
            <a:ext cx="2975486" cy="293318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3161" y="1376456"/>
            <a:ext cx="9738360" cy="5192973"/>
          </a:xfrm>
        </p:spPr>
        <p:txBody>
          <a:bodyPr>
            <a:no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 – 2015г. Томский государственный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педагогический университет.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Специальность: педагог по физической культуре..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г. – Томский экономико-промышленный колледж.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Специалист по кадрам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г. -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курсы повышения квалификации «Обучение детей с ОВЗ и детей инвалидов по ФГОС основного общего и среднего общего образования»</a:t>
            </a:r>
            <a:endParaRPr lang="ru-RU" b="1" i="1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89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02"/>
    </mc:Choice>
    <mc:Fallback xmlns="">
      <p:transition spd="slow" advTm="1610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09755" y="204876"/>
            <a:ext cx="5158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Молодежный парламент с.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Каргасок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644" y="177177"/>
            <a:ext cx="3651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ДЮСШ «Факел» тренер по волейболу</a:t>
            </a:r>
            <a:endParaRPr lang="ru-RU" sz="24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3992" y="3583345"/>
            <a:ext cx="6682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 </a:t>
            </a:r>
            <a:r>
              <a:rPr lang="ru-RU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Каргасокский</a:t>
            </a:r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</a:t>
            </a:r>
            <a:r>
              <a:rPr lang="ru-RU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№1»</a:t>
            </a:r>
            <a:endParaRPr lang="ru-RU" sz="24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sadik.sokik.ru/files/sadik/1_sadik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6821" y="4138769"/>
            <a:ext cx="3536415" cy="236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kargasok.ru/files/2016/DSC0423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8271" y="1081863"/>
            <a:ext cx="3827438" cy="255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andia.ru/text/81/119/images/img1_17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9630" y="613940"/>
            <a:ext cx="1991639" cy="52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kargasok.ru/files/2018/15701e947cee9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9484" y="1058867"/>
            <a:ext cx="4632553" cy="260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22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https://i.mycdn.me/i?r=AyH4iRPQ2q0otWIFepML2LxRDIOmBAk-OJEDSZ0MgfWp6Q&amp;dpr=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7056" y="436485"/>
            <a:ext cx="4520070" cy="6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51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0"/>
    </mc:Choice>
    <mc:Fallback xmlns="">
      <p:transition spd="slow" advTm="584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38271" y="165944"/>
            <a:ext cx="2462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ДЕТИ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:\фото2\Camera\IMG-20180729-WA008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5296" y="838401"/>
            <a:ext cx="4208484" cy="561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34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76"/>
    </mc:Choice>
    <mc:Fallback xmlns="">
      <p:transition spd="slow" advTm="747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353" y="-1"/>
            <a:ext cx="10563369" cy="6055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</a:p>
          <a:p>
            <a:pPr marL="0" indent="0">
              <a:buNone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девиз: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Здоровому все здорово!!!</a:t>
            </a:r>
          </a:p>
          <a:p>
            <a:pPr marL="0" indent="0">
              <a:buNone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Мое жизненное кредо: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Движение – это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жизнь!!!</a:t>
            </a:r>
          </a:p>
        </p:txBody>
      </p:sp>
      <p:pic>
        <p:nvPicPr>
          <p:cNvPr id="3075" name="Picture 3" descr="F:\Camera\20190227_18352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7215" y="1814427"/>
            <a:ext cx="1347911" cy="239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Виталя\Desktop\102APPLE\айфон\842GGLUF\IMG_416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1674" y="1786924"/>
            <a:ext cx="1817841" cy="242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Виталя\Desktop\102APPLE\айфон\823WGTMA\IMG_108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0120" y="1772562"/>
            <a:ext cx="3250867" cy="2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05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00"/>
    </mc:Choice>
    <mc:Fallback xmlns="">
      <p:transition spd="slow" advTm="111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4340"/>
            <a:ext cx="10515600" cy="6423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абота в интернет ресурсах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1" y="1534637"/>
            <a:ext cx="1110359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сайтах размещаю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разработки,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обмениваюсь 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опытом </a:t>
            </a:r>
          </a:p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и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общаюсь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> </a:t>
            </a:r>
          </a:p>
        </p:txBody>
      </p:sp>
      <p:pic>
        <p:nvPicPr>
          <p:cNvPr id="4098" name="Picture 2" descr="H:\Диплом (1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01317" y="2580961"/>
            <a:ext cx="2897055" cy="409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Виталя\Downloads\Диплом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1468" y="2580961"/>
            <a:ext cx="2897056" cy="409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6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1"/>
    </mc:Choice>
    <mc:Fallback xmlns="">
      <p:transition spd="slow" advTm="608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0797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Мои достижения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7888" y="5964072"/>
            <a:ext cx="725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 descr="C:\Users\Виталя\Downloads\IMG-20191028-WA002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626" y="985204"/>
            <a:ext cx="2577463" cy="343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италя\Downloads\IMG-20191028-WA002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1402" y="3232431"/>
            <a:ext cx="2540421" cy="338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италя\Downloads\IMG-20191028-WA002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1823" y="996587"/>
            <a:ext cx="2560389" cy="341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Виталя\Downloads\IMG-20191028-WA002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9028" y="4246232"/>
            <a:ext cx="3482357" cy="261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74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2"/>
    </mc:Choice>
    <mc:Fallback xmlns="">
      <p:transition spd="slow" advTm="645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189</Words>
  <Application>Microsoft Office PowerPoint</Application>
  <PresentationFormat>Широкоэкранный</PresentationFormat>
  <Paragraphs>38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Полтарыхина Наталья Константиновна</vt:lpstr>
      <vt:lpstr> Образование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Мои достижения</vt:lpstr>
      <vt:lpstr>Презентация PowerPoint</vt:lpstr>
      <vt:lpstr>       Моя методическая копилка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</dc:title>
  <dc:creator>Анастасия Белова</dc:creator>
  <cp:lastModifiedBy>Admin</cp:lastModifiedBy>
  <cp:revision>91</cp:revision>
  <dcterms:created xsi:type="dcterms:W3CDTF">2016-10-18T17:21:10Z</dcterms:created>
  <dcterms:modified xsi:type="dcterms:W3CDTF">2019-11-05T04:24:56Z</dcterms:modified>
</cp:coreProperties>
</file>