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75" r:id="rId5"/>
    <p:sldId id="276" r:id="rId6"/>
    <p:sldId id="274" r:id="rId7"/>
    <p:sldId id="266" r:id="rId8"/>
    <p:sldId id="260" r:id="rId9"/>
    <p:sldId id="261" r:id="rId10"/>
    <p:sldId id="273" r:id="rId11"/>
    <p:sldId id="262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2B4A-5100-44B1-AF24-16900651319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3612-00C8-4DEA-A551-F0149AA57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3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3612-00C8-4DEA-A551-F0149AA578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8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3612-00C8-4DEA-A551-F0149AA5789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3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2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0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92CE-0993-4EB2-8047-2496A79AEB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C1E-B379-4ACB-A1AC-69646A3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prf.ru/node/71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174" y="2230851"/>
            <a:ext cx="5377217" cy="406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654" y="180469"/>
            <a:ext cx="9668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№1»</a:t>
            </a:r>
          </a:p>
        </p:txBody>
      </p:sp>
    </p:spTree>
    <p:extLst>
      <p:ext uri="{BB962C8B-B14F-4D97-AF65-F5344CB8AC3E}">
        <p14:creationId xmlns:p14="http://schemas.microsoft.com/office/powerpoint/2010/main" val="3344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"/>
    </mc:Choice>
    <mc:Fallback xmlns="">
      <p:transition spd="slow" advTm="58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"/>
            <a:ext cx="12192000" cy="682942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36" y="313153"/>
            <a:ext cx="4832259" cy="27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Виталя\Desktop\сад\DSC_0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621" y="3422636"/>
            <a:ext cx="4634639" cy="30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италя\Desktop\сад\DSC_0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404" y="313152"/>
            <a:ext cx="4368452" cy="29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италя\Desktop\сад\DSC_01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015" y="3422636"/>
            <a:ext cx="4665613" cy="31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"/>
    </mc:Choice>
    <mc:Fallback xmlns="">
      <p:transition spd="slow" advTm="73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790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Моя методическая копилка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042" y="3762235"/>
            <a:ext cx="2052076" cy="2331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659" y="3742302"/>
            <a:ext cx="3256751" cy="23453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91" y="3742302"/>
            <a:ext cx="3100544" cy="2325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886" y="1027907"/>
            <a:ext cx="2933650" cy="22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8"/>
    </mc:Choice>
    <mc:Fallback xmlns="">
      <p:transition spd="slow" advTm="783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8" t="5334" r="5312" b="7667"/>
          <a:stretch/>
        </p:blipFill>
        <p:spPr>
          <a:xfrm>
            <a:off x="1937982" y="395785"/>
            <a:ext cx="8598090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"/>
    </mc:Choice>
    <mc:Fallback xmlns="">
      <p:transition spd="slow" advTm="52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994" y="2168990"/>
            <a:ext cx="6453554" cy="4505007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1992г.;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инструктор по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воспитанию;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спорт (летом катание на велосипеде, зимой 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лыжах),волейбол. Люблю рыбачить и проводить время в семейном кругу и с друзьями.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460" y="365125"/>
            <a:ext cx="8816340" cy="13255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Полтарыхина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Константиновна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Виталя\Desktop\102APPLE\айфон\823WGTMA\IMG_15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8331" y="2280955"/>
            <a:ext cx="2688660" cy="35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2"/>
    </mc:Choice>
    <mc:Fallback xmlns="">
      <p:transition spd="slow" advTm="123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08720" cy="8222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277">
            <a:off x="8854967" y="337319"/>
            <a:ext cx="2975486" cy="29331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61" y="1376456"/>
            <a:ext cx="9738360" cy="5192973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2015г. Томский государственный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университет.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Специальность: педагог по физической культуре..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Томский экономико-промышленный колледж.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Специалист по кадрам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-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курсы повышения квалификации «Обучение детей с ОВЗ и детей инвалидов по ФГОС основного общего и среднего общего образования»</a:t>
            </a:r>
            <a:endParaRPr lang="ru-RU" b="1" i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2"/>
    </mc:Choice>
    <mc:Fallback xmlns="">
      <p:transition spd="slow" advTm="161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9755" y="204876"/>
            <a:ext cx="515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Молодежный парламент с.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Каргасок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644" y="177177"/>
            <a:ext cx="365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«Факел» тренер по волейболу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3992" y="3583345"/>
            <a:ext cx="668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</a:t>
            </a:r>
            <a:r>
              <a:rPr lang="ru-RU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№1»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dik.sokik.ru/files/sadik/1_sad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821" y="4138769"/>
            <a:ext cx="3536415" cy="23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rgasok.ru/files/2016/DSC042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271" y="1081863"/>
            <a:ext cx="3827438" cy="25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andia.ru/text/81/119/images/img1_1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630" y="613940"/>
            <a:ext cx="1991639" cy="5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argasok.ru/files/2018/15701e947cee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484" y="1058867"/>
            <a:ext cx="4632553" cy="26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https://i.mycdn.me/i?r=AyH4iRPQ2q0otWIFepML2LxRDIOmBAk-OJEDSZ0MgfWp6Q&amp;dpr=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056" y="436485"/>
            <a:ext cx="4520070" cy="6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"/>
    </mc:Choice>
    <mc:Fallback xmlns="">
      <p:transition spd="slow" advTm="58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8271" y="165944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ДЕТИ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фото2\Camera\IMG-20180729-WA0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296" y="838401"/>
            <a:ext cx="4208484" cy="56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6"/>
    </mc:Choice>
    <mc:Fallback xmlns="">
      <p:transition spd="slow" advTm="74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3" y="-1"/>
            <a:ext cx="10563369" cy="6055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все здорово!!!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 жизненное кредо: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Движение – это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жизнь!!!</a:t>
            </a:r>
          </a:p>
        </p:txBody>
      </p:sp>
      <p:pic>
        <p:nvPicPr>
          <p:cNvPr id="3075" name="Picture 3" descr="F:\Camera\20190227_183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15" y="1814427"/>
            <a:ext cx="1347911" cy="23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таля\Desktop\102APPLE\айфон\842GGLUF\IMG_41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674" y="1786924"/>
            <a:ext cx="1817841" cy="24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таля\Desktop\102APPLE\айфон\823WGTMA\IMG_10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120" y="1772562"/>
            <a:ext cx="3250867" cy="2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0"/>
    </mc:Choice>
    <mc:Fallback xmlns="">
      <p:transition spd="slow" advTm="111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340"/>
            <a:ext cx="10515600" cy="6423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в интернет ресурсах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1534637"/>
            <a:ext cx="111035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сайтах размещаю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разработки,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обмениваюсь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опытом 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общаюсь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 descr="H:\Диплом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317" y="2580961"/>
            <a:ext cx="2897055" cy="40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италя\Downloads\Дипло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468" y="2580961"/>
            <a:ext cx="2897056" cy="40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"/>
    </mc:Choice>
    <mc:Fallback xmlns=""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797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Мои достижения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7888" y="5964072"/>
            <a:ext cx="725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Виталя\Downloads\IMG-20191028-WA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626" y="985204"/>
            <a:ext cx="2577463" cy="34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я\Downloads\IMG-20191028-WA0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402" y="3232431"/>
            <a:ext cx="2540421" cy="33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аля\Downloads\IMG-20191028-WA0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23" y="996587"/>
            <a:ext cx="2560389" cy="34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таля\Downloads\IMG-20191028-WA0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028" y="4246232"/>
            <a:ext cx="3482357" cy="26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2"/>
    </mc:Choice>
    <mc:Fallback xmlns="">
      <p:transition spd="slow" advTm="645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189</Words>
  <Application>Microsoft Office PowerPoint</Application>
  <PresentationFormat>Широкоэкранный</PresentationFormat>
  <Paragraphs>38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Полтарыхина Наталья Константиновна</vt:lpstr>
      <vt:lpstr>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Мои достижения</vt:lpstr>
      <vt:lpstr>Презентация PowerPoint</vt:lpstr>
      <vt:lpstr>       Моя методическая копилка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Анастасия Белова</dc:creator>
  <cp:lastModifiedBy>Admin</cp:lastModifiedBy>
  <cp:revision>91</cp:revision>
  <dcterms:created xsi:type="dcterms:W3CDTF">2016-10-18T17:21:10Z</dcterms:created>
  <dcterms:modified xsi:type="dcterms:W3CDTF">2019-11-05T04:24:56Z</dcterms:modified>
</cp:coreProperties>
</file>