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2" r:id="rId16"/>
    <p:sldId id="271" r:id="rId17"/>
    <p:sldId id="270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hopudachi.ru/upload/iblock/e3e/e3e3ebdb49093b10b8393927350bb5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85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2.static1-sima-land.com/items/1789796/1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916253/92bbae58-d8df-4ce3-84f1-a39c7bc23df3/s1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4775"/>
            <a:ext cx="8964488" cy="6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beauty.mypartnershop.ru/pictures/1003256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mitoy.ru/upload/iblock/a4a/a4a38671e49631da7aa09bd77a0dba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octori-a.akamaihd.net/iblock/537/5373c09cab2b0cd046dfa1e68915a7c1/mikrob+_1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s215.centerstart.ru/sites/ds215.centerstart.ru/files/moem_r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07681"/>
            <a:ext cx="5272683" cy="6965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bs.twimg.com/media/DmbIPApXgAAhYCD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wikihow.com/images_en/thumb/5/57/Clean-Pet-Vomit-from-Carpet-Step-24.jpg/v4-728px-Clean-Pet-Vomit-from-Carpet-Step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data.ac-illust.com/data/thumbnails/dd/dd9e7b572accd947dc933200f9a73126_t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"/>
            <a:ext cx="7510128" cy="655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www.dumohka.ru/wp-content/uploads/2017/02/get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1066" y="1"/>
            <a:ext cx="103413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r-portal.ru/files/mini/sohranenie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4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6" y="160075"/>
            <a:ext cx="9110663" cy="60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bbd183d0ba-d0bfd0bed180d0b5d0b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2839" cy="608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siin.ru/wp-content/uploads/2016/02/%D1%80%D0%B5%D0%B1%D0%B5%D0%BD%D0%BE%D0%BA-%D0%BF%D1%80%D0%B8%D0%B2%D1%8B%D0%BA-%D0%BA-%D1%81%D0%B0%D0%B4%D0%B8%D0%BA%D1%83-%D1%80%D0%B5%D0%B6%D0%B8%D0%BC-%D0%B4%D0%BD%D1%8F-%D0%B8-%D0%BF%D0%B8%D1%82%D0%B0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35376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ro-prikoly.club/wp-content/uploads/2019/08/vrednye_i_poleznye_produkty_pitaniya_kartinki_dlya_detey_3_01044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4.infourok.ru/uploads/ex/070d/0018981c-baffb427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3.infourok.ru/uploads/ex/09fb/000574b2-dbdcdc3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blog.aport.ru/wp-content/uploads/2017/01/kak-pravilno-chistit-zub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648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hopudachi.ru/upload/iblock/e3e/e3e3ebdb49093b10b8393927350bb5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85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zyv.tv/wp-content/uploads/2017/04/zakalka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45" y="1"/>
            <a:ext cx="96490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1105309/20fb61c8-9f10-4edd-8c54-3e746e96d38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1052736"/>
            <a:ext cx="9168341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ru-static.z-dn.net/files/d59/78a52df68681f98f61545a83598e571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1.1zoom.me/big3/479/Russia_Summer_Fir_Grass_4452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psiin.ru/wp-content/uploads/2016/02/%D1%80%D0%B5%D0%B1%D0%B5%D0%BD%D0%BE%D0%BA-%D0%BF%D1%80%D0%B8%D0%B2%D1%8B%D0%BA-%D0%BA-%D1%81%D0%B0%D0%B4%D0%B8%D0%BA%D1%83-%D1%80%D0%B5%D0%B6%D0%B8%D0%BC-%D0%B4%D0%BD%D1%8F-%D0%B8-%D0%BF%D0%B8%D1%82%D0%B0%D0%BD%D0%B8%D0%B5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psiin.ru/wp-content/uploads/2016/02/%D1%80%D0%B5%D0%B1%D0%B5%D0%BD%D0%BE%D0%BA-%D0%BF%D1%80%D0%B8%D0%B2%D1%8B%D0%BA-%D0%BA-%D1%81%D0%B0%D0%B4%D0%B8%D0%BA%D1%83-%D1%80%D0%B5%D0%B6%D0%B8%D0%BC-%D0%B4%D0%BD%D1%8F-%D0%B8-%D0%BF%D0%B8%D1%82%D0%B0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35376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471286/7c1277c2-be05-4cdb-b0cd-79cf5bdaca39/s1200?webp=fal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476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sowetu.ru/wp-content/uploads/2009/02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7941" cy="670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Зубова</dc:creator>
  <cp:lastModifiedBy>User</cp:lastModifiedBy>
  <cp:revision>8</cp:revision>
  <dcterms:created xsi:type="dcterms:W3CDTF">2019-11-20T14:18:35Z</dcterms:created>
  <dcterms:modified xsi:type="dcterms:W3CDTF">2020-01-23T16:42:27Z</dcterms:modified>
</cp:coreProperties>
</file>