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7" r:id="rId4"/>
    <p:sldId id="264" r:id="rId5"/>
    <p:sldId id="265" r:id="rId6"/>
    <p:sldId id="268" r:id="rId7"/>
    <p:sldId id="266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12380" b="2083"/>
          <a:stretch>
            <a:fillRect/>
          </a:stretch>
        </p:blipFill>
        <p:spPr bwMode="auto">
          <a:xfrm>
            <a:off x="1998196" y="38086"/>
            <a:ext cx="5526132" cy="681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093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9723" t="12872" r="22173" b="72500"/>
          <a:stretch>
            <a:fillRect/>
          </a:stretch>
        </p:blipFill>
        <p:spPr bwMode="auto">
          <a:xfrm>
            <a:off x="50464" y="3645024"/>
            <a:ext cx="8971064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04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35180" r="3158" b="22917"/>
          <a:stretch>
            <a:fillRect/>
          </a:stretch>
        </p:blipFill>
        <p:spPr bwMode="auto">
          <a:xfrm>
            <a:off x="0" y="0"/>
            <a:ext cx="9144000" cy="407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88168" t="81250" r="1986" b="9852"/>
          <a:stretch>
            <a:fillRect/>
          </a:stretch>
        </p:blipFill>
        <p:spPr bwMode="auto">
          <a:xfrm>
            <a:off x="1691680" y="5373216"/>
            <a:ext cx="895974" cy="115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87231" t="90807" r="579" b="1283"/>
          <a:stretch>
            <a:fillRect/>
          </a:stretch>
        </p:blipFill>
        <p:spPr bwMode="auto">
          <a:xfrm>
            <a:off x="179512" y="5301208"/>
            <a:ext cx="1247965" cy="115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46383" t="80944" r="42022" b="10090"/>
          <a:stretch>
            <a:fillRect/>
          </a:stretch>
        </p:blipFill>
        <p:spPr bwMode="auto">
          <a:xfrm>
            <a:off x="2771800" y="5445224"/>
            <a:ext cx="1080120" cy="118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59137" t="81351" r="27818" b="10089"/>
          <a:stretch>
            <a:fillRect/>
          </a:stretch>
        </p:blipFill>
        <p:spPr bwMode="auto">
          <a:xfrm>
            <a:off x="5148064" y="5445224"/>
            <a:ext cx="1234251" cy="115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73052" t="81352" r="15352" b="10090"/>
          <a:stretch>
            <a:fillRect/>
          </a:stretch>
        </p:blipFill>
        <p:spPr bwMode="auto">
          <a:xfrm>
            <a:off x="3995936" y="5445224"/>
            <a:ext cx="109726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60605" t="92369" r="29145" b="1865"/>
          <a:stretch>
            <a:fillRect/>
          </a:stretch>
        </p:blipFill>
        <p:spPr bwMode="auto">
          <a:xfrm>
            <a:off x="7668344" y="5157192"/>
            <a:ext cx="125963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73052" t="90914" r="14813" b="556"/>
          <a:stretch>
            <a:fillRect/>
          </a:stretch>
        </p:blipFill>
        <p:spPr bwMode="auto">
          <a:xfrm>
            <a:off x="6300192" y="5301208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9132" t="82493" r="68692" b="10089"/>
          <a:stretch>
            <a:fillRect/>
          </a:stretch>
        </p:blipFill>
        <p:spPr bwMode="auto">
          <a:xfrm>
            <a:off x="5580112" y="4149080"/>
            <a:ext cx="1080000" cy="93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8506" t="91084" r="68692" b="1482"/>
          <a:stretch>
            <a:fillRect/>
          </a:stretch>
        </p:blipFill>
        <p:spPr bwMode="auto">
          <a:xfrm>
            <a:off x="3347864" y="4077072"/>
            <a:ext cx="1307368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2190" t="81352" r="55634" b="10090"/>
          <a:stretch>
            <a:fillRect/>
          </a:stretch>
        </p:blipFill>
        <p:spPr bwMode="auto">
          <a:xfrm>
            <a:off x="179512" y="4221088"/>
            <a:ext cx="108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46962" t="91133" r="41415" b="487"/>
          <a:stretch>
            <a:fillRect/>
          </a:stretch>
        </p:blipFill>
        <p:spPr bwMode="auto">
          <a:xfrm>
            <a:off x="7092280" y="4005064"/>
            <a:ext cx="1052901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2190" t="91133" r="55221" b="483"/>
          <a:stretch>
            <a:fillRect/>
          </a:stretch>
        </p:blipFill>
        <p:spPr bwMode="auto">
          <a:xfrm>
            <a:off x="1619672" y="4293096"/>
            <a:ext cx="114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20342" b="8974"/>
          <a:stretch>
            <a:fillRect/>
          </a:stretch>
        </p:blipFill>
        <p:spPr bwMode="auto">
          <a:xfrm>
            <a:off x="1043607" y="0"/>
            <a:ext cx="73390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49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13415" b="45122"/>
          <a:stretch>
            <a:fillRect/>
          </a:stretch>
        </p:blipFill>
        <p:spPr bwMode="auto">
          <a:xfrm>
            <a:off x="132728" y="620688"/>
            <a:ext cx="90282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00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58537"/>
          <a:stretch>
            <a:fillRect/>
          </a:stretch>
        </p:blipFill>
        <p:spPr bwMode="auto">
          <a:xfrm>
            <a:off x="101135" y="908721"/>
            <a:ext cx="9042865" cy="548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12048" b="60241"/>
          <a:stretch>
            <a:fillRect/>
          </a:stretch>
        </p:blipFill>
        <p:spPr bwMode="auto">
          <a:xfrm>
            <a:off x="0" y="979316"/>
            <a:ext cx="9144000" cy="37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048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40217" b="30867"/>
          <a:stretch>
            <a:fillRect/>
          </a:stretch>
        </p:blipFill>
        <p:spPr bwMode="auto">
          <a:xfrm>
            <a:off x="1" y="1292474"/>
            <a:ext cx="9144000" cy="386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69229"/>
          <a:stretch>
            <a:fillRect/>
          </a:stretch>
        </p:blipFill>
        <p:spPr bwMode="auto">
          <a:xfrm>
            <a:off x="75258" y="935342"/>
            <a:ext cx="9068742" cy="4077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общеразвивающего вида № 93»</dc:title>
  <dc:creator>user01</dc:creator>
  <cp:lastModifiedBy>New1</cp:lastModifiedBy>
  <cp:revision>18</cp:revision>
  <dcterms:created xsi:type="dcterms:W3CDTF">2017-03-07T14:21:37Z</dcterms:created>
  <dcterms:modified xsi:type="dcterms:W3CDTF">2023-02-15T15:32:06Z</dcterms:modified>
</cp:coreProperties>
</file>