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62" r:id="rId3"/>
    <p:sldId id="267" r:id="rId4"/>
    <p:sldId id="264" r:id="rId5"/>
    <p:sldId id="265" r:id="rId6"/>
    <p:sldId id="268" r:id="rId7"/>
    <p:sldId id="266" r:id="rId8"/>
    <p:sldId id="269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t="12380" b="2083"/>
          <a:stretch>
            <a:fillRect/>
          </a:stretch>
        </p:blipFill>
        <p:spPr bwMode="auto">
          <a:xfrm>
            <a:off x="1998196" y="38086"/>
            <a:ext cx="5526132" cy="6819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0939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19723" t="12872" r="22173" b="72500"/>
          <a:stretch>
            <a:fillRect/>
          </a:stretch>
        </p:blipFill>
        <p:spPr bwMode="auto">
          <a:xfrm>
            <a:off x="50464" y="3645024"/>
            <a:ext cx="8971064" cy="3212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7045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t="35180" r="3158" b="22917"/>
          <a:stretch>
            <a:fillRect/>
          </a:stretch>
        </p:blipFill>
        <p:spPr bwMode="auto">
          <a:xfrm>
            <a:off x="0" y="0"/>
            <a:ext cx="9144000" cy="4077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88168" t="81250" r="1986" b="9852"/>
          <a:stretch>
            <a:fillRect/>
          </a:stretch>
        </p:blipFill>
        <p:spPr bwMode="auto">
          <a:xfrm>
            <a:off x="1691680" y="5373216"/>
            <a:ext cx="895974" cy="1151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87231" t="90807" r="579" b="1283"/>
          <a:stretch>
            <a:fillRect/>
          </a:stretch>
        </p:blipFill>
        <p:spPr bwMode="auto">
          <a:xfrm>
            <a:off x="179512" y="5301208"/>
            <a:ext cx="1247965" cy="1151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46383" t="80944" r="42022" b="10090"/>
          <a:stretch>
            <a:fillRect/>
          </a:stretch>
        </p:blipFill>
        <p:spPr bwMode="auto">
          <a:xfrm>
            <a:off x="2771800" y="5445224"/>
            <a:ext cx="1080120" cy="1188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59137" t="81351" r="27818" b="10089"/>
          <a:stretch>
            <a:fillRect/>
          </a:stretch>
        </p:blipFill>
        <p:spPr bwMode="auto">
          <a:xfrm>
            <a:off x="5148064" y="5445224"/>
            <a:ext cx="1234251" cy="1151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73052" t="81352" r="15352" b="10090"/>
          <a:stretch>
            <a:fillRect/>
          </a:stretch>
        </p:blipFill>
        <p:spPr bwMode="auto">
          <a:xfrm>
            <a:off x="3995936" y="5445224"/>
            <a:ext cx="1097265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60605" t="92369" r="29145" b="1865"/>
          <a:stretch>
            <a:fillRect/>
          </a:stretch>
        </p:blipFill>
        <p:spPr bwMode="auto">
          <a:xfrm>
            <a:off x="7668344" y="5157192"/>
            <a:ext cx="1259632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73052" t="90914" r="14813" b="556"/>
          <a:stretch>
            <a:fillRect/>
          </a:stretch>
        </p:blipFill>
        <p:spPr bwMode="auto">
          <a:xfrm>
            <a:off x="6300192" y="5301208"/>
            <a:ext cx="122413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19132" t="82493" r="68692" b="10089"/>
          <a:stretch>
            <a:fillRect/>
          </a:stretch>
        </p:blipFill>
        <p:spPr bwMode="auto">
          <a:xfrm>
            <a:off x="5580112" y="4149080"/>
            <a:ext cx="1080000" cy="935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18506" t="91084" r="68692" b="1482"/>
          <a:stretch>
            <a:fillRect/>
          </a:stretch>
        </p:blipFill>
        <p:spPr bwMode="auto">
          <a:xfrm>
            <a:off x="3347864" y="4077072"/>
            <a:ext cx="1307368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32190" t="81352" r="55634" b="10090"/>
          <a:stretch>
            <a:fillRect/>
          </a:stretch>
        </p:blipFill>
        <p:spPr bwMode="auto">
          <a:xfrm>
            <a:off x="179512" y="4221088"/>
            <a:ext cx="1080000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46962" t="91133" r="41415" b="487"/>
          <a:stretch>
            <a:fillRect/>
          </a:stretch>
        </p:blipFill>
        <p:spPr bwMode="auto">
          <a:xfrm>
            <a:off x="7092280" y="4005064"/>
            <a:ext cx="1052901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32190" t="91133" r="55221" b="483"/>
          <a:stretch>
            <a:fillRect/>
          </a:stretch>
        </p:blipFill>
        <p:spPr bwMode="auto">
          <a:xfrm>
            <a:off x="1619672" y="4293096"/>
            <a:ext cx="1140000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t="20342" b="8974"/>
          <a:stretch>
            <a:fillRect/>
          </a:stretch>
        </p:blipFill>
        <p:spPr bwMode="auto">
          <a:xfrm>
            <a:off x="1043607" y="0"/>
            <a:ext cx="73390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3497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t="13415" b="45122"/>
          <a:stretch>
            <a:fillRect/>
          </a:stretch>
        </p:blipFill>
        <p:spPr bwMode="auto">
          <a:xfrm>
            <a:off x="132728" y="620688"/>
            <a:ext cx="9028212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7005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t="58537"/>
          <a:stretch>
            <a:fillRect/>
          </a:stretch>
        </p:blipFill>
        <p:spPr bwMode="auto">
          <a:xfrm>
            <a:off x="101135" y="908721"/>
            <a:ext cx="9042865" cy="5481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t="12048" b="60241"/>
          <a:stretch>
            <a:fillRect/>
          </a:stretch>
        </p:blipFill>
        <p:spPr bwMode="auto">
          <a:xfrm>
            <a:off x="0" y="979316"/>
            <a:ext cx="9144000" cy="370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0486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t="40217" b="30867"/>
          <a:stretch>
            <a:fillRect/>
          </a:stretch>
        </p:blipFill>
        <p:spPr bwMode="auto">
          <a:xfrm>
            <a:off x="1" y="1292474"/>
            <a:ext cx="9144000" cy="386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t="69229"/>
          <a:stretch>
            <a:fillRect/>
          </a:stretch>
        </p:blipFill>
        <p:spPr bwMode="auto">
          <a:xfrm>
            <a:off x="75258" y="935342"/>
            <a:ext cx="9068742" cy="4077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«детский сад общеразвивающего вида № 93»</dc:title>
  <dc:creator>user01</dc:creator>
  <cp:lastModifiedBy>New1</cp:lastModifiedBy>
  <cp:revision>18</cp:revision>
  <dcterms:created xsi:type="dcterms:W3CDTF">2017-03-07T14:21:37Z</dcterms:created>
  <dcterms:modified xsi:type="dcterms:W3CDTF">2023-02-15T15:32:06Z</dcterms:modified>
</cp:coreProperties>
</file>