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95" r:id="rId3"/>
    <p:sldId id="294" r:id="rId4"/>
    <p:sldId id="263" r:id="rId5"/>
    <p:sldId id="272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8" r:id="rId16"/>
    <p:sldId id="285" r:id="rId17"/>
    <p:sldId id="286" r:id="rId18"/>
    <p:sldId id="287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A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b2b6159b3a66305e355b6c233f2d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2564904"/>
            <a:ext cx="34563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МАСТЕР-КЛАСС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лепка из соленого теста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«Пингвиненок»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Подготовила и провела: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Зубова Л.Н.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903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3102" cy="3723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78391" cy="620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2903433" cy="2969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605983" cy="345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40967"/>
            <a:ext cx="4572000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21960" cy="631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358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903277"/>
            <a:ext cx="5364088" cy="495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341840" cy="550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5434" cy="443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822860"/>
            <a:ext cx="4860032" cy="403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8884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ТВОРЧЕСКИХ УСПЕХОВ!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691276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Необходимое материалы и оборудование: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Фольга;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Соленое тесто (черного и белого цвета);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Круг из белого картона;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Ножницы;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Семена гвоздики для глаз (2 штуки);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Стаканчик с водой;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Кисть;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Стека.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88640"/>
            <a:ext cx="846043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Объяснение приёмов лепки</a:t>
            </a: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Возьмите кусочек фольги и сформируйте из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него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овал, сужающийся с одной стороны (морковку)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2. Далее возьмите заготовку  из фольги, разомните кусочек черного теста в руках, затем покройте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им фольгу.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Сформируйте туловище пингвина.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Затем возьмете кусочек белого теста,  скатайте из него шар, сплющите его и приклейте водой на туловище. 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4. Установите фигурку на белом круге из картона.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5. Клюв пингвина вытяните из головки.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6. Глаза сделайте из семян гвоздики.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7. Крылья сформируйте ножницами.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8. Хвостик сделайте из маленького треугольника.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9. Лапы прикрепите к туловищу при помощи воды.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А можно слепить пингвиненка из неокрашенного соленого теста, а потом раскрасить его с помощью гуашевых красок!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hdwyn.com/wallpaper_1024x600/penguin_baby_cub_snow_antarctica_1024x600_hd-wallpaper-164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133510"/>
            <a:ext cx="4932040" cy="3724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605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3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29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8392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400703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8212" cy="352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424" y="0"/>
            <a:ext cx="406171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858606"/>
            <a:ext cx="4124375" cy="3999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92075"/>
            <a:ext cx="8848725" cy="677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4">
      <a:dk1>
        <a:srgbClr val="20C8F7"/>
      </a:dk1>
      <a:lt1>
        <a:srgbClr val="21B2C8"/>
      </a:lt1>
      <a:dk2>
        <a:srgbClr val="D2F4F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21B2C8"/>
      </a:accent5>
      <a:accent6>
        <a:srgbClr val="20C8F7"/>
      </a:accent6>
      <a:hlink>
        <a:srgbClr val="DBF5F9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4573790</TotalTime>
  <Words>191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Марина</cp:lastModifiedBy>
  <cp:revision>31</cp:revision>
  <dcterms:created xsi:type="dcterms:W3CDTF">2015-11-14T19:57:27Z</dcterms:created>
  <dcterms:modified xsi:type="dcterms:W3CDTF">2020-10-23T17:36:24Z</dcterms:modified>
</cp:coreProperties>
</file>