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96" r:id="rId2"/>
    <p:sldId id="295" r:id="rId3"/>
    <p:sldId id="294" r:id="rId4"/>
    <p:sldId id="263" r:id="rId5"/>
    <p:sldId id="272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8" r:id="rId16"/>
    <p:sldId id="285" r:id="rId17"/>
    <p:sldId id="286" r:id="rId18"/>
    <p:sldId id="287" r:id="rId19"/>
    <p:sldId id="29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DAF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652" autoAdjust="0"/>
  </p:normalViewPr>
  <p:slideViewPr>
    <p:cSldViewPr>
      <p:cViewPr varScale="1">
        <p:scale>
          <a:sx n="46" d="100"/>
          <a:sy n="46" d="100"/>
        </p:scale>
        <p:origin x="-12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24.10.2020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bb2b6159b3a66305e355b6c233f2d88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032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292080" y="2564904"/>
            <a:ext cx="345638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МАСТЕР-КЛАСС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лепка из соленого теста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«Пингвиненок»</a:t>
            </a:r>
          </a:p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endParaRPr lang="en-US" b="1" dirty="0" smtClean="0">
              <a:solidFill>
                <a:srgbClr val="002060"/>
              </a:solidFill>
            </a:endParaRPr>
          </a:p>
          <a:p>
            <a:pPr algn="r"/>
            <a:r>
              <a:rPr lang="ru-RU" b="1" dirty="0" smtClean="0">
                <a:solidFill>
                  <a:srgbClr val="002060"/>
                </a:solidFill>
              </a:rPr>
              <a:t>Подготовила и провела: 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</a:rPr>
              <a:t>Зубова Л.Н.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59035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63102" cy="37236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3158970"/>
            <a:ext cx="4932040" cy="36990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8278391" cy="62087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0"/>
            <a:ext cx="2903433" cy="29690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40968"/>
            <a:ext cx="4605983" cy="34544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140967"/>
            <a:ext cx="4572000" cy="3428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8421960" cy="63164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63888" cy="35891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912" y="1903277"/>
            <a:ext cx="5364088" cy="49547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341840" cy="55063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15434" cy="4439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2822860"/>
            <a:ext cx="4860032" cy="4035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988840"/>
            <a:ext cx="720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ТВОРЧЕСКИХ УСПЕХОВ!</a:t>
            </a:r>
            <a:endParaRPr lang="ru-RU" sz="6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764704"/>
            <a:ext cx="691276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Необходимое материалы и оборудование:</a:t>
            </a:r>
          </a:p>
          <a:p>
            <a:pPr algn="ctr"/>
            <a:endParaRPr lang="ru-RU" sz="3600" b="1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</a:rPr>
              <a:t>Фольга;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</a:rPr>
              <a:t>Соленое тесто (черного и белого цвета);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</a:rPr>
              <a:t>Круг из белого картона;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</a:rPr>
              <a:t>Ножницы;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</a:rPr>
              <a:t>Семена гвоздики для глаз (2 штуки); 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</a:rPr>
              <a:t>Стаканчик с водой;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</a:rPr>
              <a:t>Кисть;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</a:rPr>
              <a:t>Стека.</a:t>
            </a:r>
          </a:p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95536" y="188640"/>
            <a:ext cx="8460432" cy="643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Объяснение приёмов лепки</a:t>
            </a:r>
            <a:r>
              <a:rPr lang="ru-RU" sz="2800" b="1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Возьмите кусочек фольги и сформируйте из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него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овал, сужающийся с одной стороны (морковку)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2. Далее возьмите заготовку  из фольги, разомните кусочек черного теста в руках, затем покройте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им фольгу.</a:t>
            </a:r>
            <a:r>
              <a:rPr lang="ru-RU" sz="2400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 Сформируйте туловище пингвина.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3. </a:t>
            </a:r>
            <a:r>
              <a:rPr lang="ru-RU" sz="2400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Затем возьмете кусочек белого теста,  скатайте из него шар, сплющите его и приклейте водой на туловище. </a:t>
            </a:r>
            <a:endParaRPr lang="ru-RU" sz="2400" dirty="0" smtClean="0">
              <a:solidFill>
                <a:srgbClr val="00206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4. Установите фигурку на белом круге из картона.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5. Клюв пингвина вытяните из головки.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6. Глаза сделайте из семян гвоздики.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7. Крылья сформируйте ножницами.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8. Хвостик сделайте из маленького треугольника.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9. Лапы прикрепите к туловищу при помощи воды.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2060"/>
                </a:solidFill>
                <a:cs typeface="Times New Roman" pitchFamily="18" charset="0"/>
              </a:rPr>
              <a:t>А можно слепить пингвиненка из неокрашенного соленого теста, а потом раскрасить его с помощью гуашевых красок!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://hdwyn.com/wallpaper_1024x600/penguin_baby_cub_snow_antarctica_1024x600_hd-wallpaper-1641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3133510"/>
            <a:ext cx="4932040" cy="3724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0"/>
            <a:ext cx="4427984" cy="36056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60033" cy="3645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862965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28392" cy="3789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0"/>
            <a:ext cx="3419872" cy="3645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3501008"/>
            <a:ext cx="3400703" cy="33569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88212" cy="35269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5424" y="0"/>
            <a:ext cx="4061716" cy="3501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2858606"/>
            <a:ext cx="4124375" cy="39993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92075"/>
            <a:ext cx="8848725" cy="6772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24">
      <a:dk1>
        <a:srgbClr val="20C8F7"/>
      </a:dk1>
      <a:lt1>
        <a:srgbClr val="21B2C8"/>
      </a:lt1>
      <a:dk2>
        <a:srgbClr val="D2F4FD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21B2C8"/>
      </a:accent5>
      <a:accent6>
        <a:srgbClr val="20C8F7"/>
      </a:accent6>
      <a:hlink>
        <a:srgbClr val="DBF5F9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4573790</TotalTime>
  <Words>191</Words>
  <Application>Microsoft Office PowerPoint</Application>
  <PresentationFormat>Экран (4:3)</PresentationFormat>
  <Paragraphs>29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Марина</cp:lastModifiedBy>
  <cp:revision>31</cp:revision>
  <dcterms:created xsi:type="dcterms:W3CDTF">2015-11-14T19:57:27Z</dcterms:created>
  <dcterms:modified xsi:type="dcterms:W3CDTF">2020-10-23T17:36:24Z</dcterms:modified>
</cp:coreProperties>
</file>