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72" r:id="rId4"/>
    <p:sldId id="273" r:id="rId5"/>
    <p:sldId id="261" r:id="rId6"/>
    <p:sldId id="263" r:id="rId7"/>
    <p:sldId id="284" r:id="rId8"/>
    <p:sldId id="280" r:id="rId9"/>
    <p:sldId id="281" r:id="rId10"/>
    <p:sldId id="265" r:id="rId11"/>
    <p:sldId id="283" r:id="rId12"/>
    <p:sldId id="266" r:id="rId13"/>
    <p:sldId id="282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76" autoAdjust="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5040D-9765-4BC9-A378-43D454C60D0F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72F11-F9A1-4166-A9C6-CD5CCC4E1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2F11-F9A1-4166-A9C6-CD5CCC4E155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2F11-F9A1-4166-A9C6-CD5CCC4E155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2F11-F9A1-4166-A9C6-CD5CCC4E155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2F11-F9A1-4166-A9C6-CD5CCC4E155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26D5-2F4A-4F6F-B72C-E9034AAEA5BB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E6CA22-97CB-4D5A-ACBE-D0CB1F761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26D5-2F4A-4F6F-B72C-E9034AAEA5BB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CA22-97CB-4D5A-ACBE-D0CB1F761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26D5-2F4A-4F6F-B72C-E9034AAEA5BB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CA22-97CB-4D5A-ACBE-D0CB1F761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26D5-2F4A-4F6F-B72C-E9034AAEA5BB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E6CA22-97CB-4D5A-ACBE-D0CB1F761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26D5-2F4A-4F6F-B72C-E9034AAEA5BB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CA22-97CB-4D5A-ACBE-D0CB1F761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26D5-2F4A-4F6F-B72C-E9034AAEA5BB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CA22-97CB-4D5A-ACBE-D0CB1F761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26D5-2F4A-4F6F-B72C-E9034AAEA5BB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E6CA22-97CB-4D5A-ACBE-D0CB1F761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26D5-2F4A-4F6F-B72C-E9034AAEA5BB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CA22-97CB-4D5A-ACBE-D0CB1F761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26D5-2F4A-4F6F-B72C-E9034AAEA5BB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CA22-97CB-4D5A-ACBE-D0CB1F761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26D5-2F4A-4F6F-B72C-E9034AAEA5BB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CA22-97CB-4D5A-ACBE-D0CB1F761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26D5-2F4A-4F6F-B72C-E9034AAEA5BB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CA22-97CB-4D5A-ACBE-D0CB1F761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6026D5-2F4A-4F6F-B72C-E9034AAEA5BB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E6CA22-97CB-4D5A-ACBE-D0CB1F761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0CAcQjRw&amp;url=http://www.kristina.21415s02.edusite.ru/p20aa1.html&amp;ei=X7XMVKP3BsrMygO-poCABg&amp;bvm=bv.85076809,d.bGQ&amp;psig=AFQjCNErxCqPGj5A-mkFvicuCYmwutsi5Q&amp;ust=142278831406459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esochnizza.ru/wp-content/uploads/2012/03/rebus-5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TEhUSExQWFRUXGBgYGBgYFxgeHxgYHR4cGx0YHB0cHighHRwlHRocITEhJSktLi4uHSAzODMsNygtLiwBCgoKDg0OGxAQGywkICQsLCw0LCwsLCwsNCwsLCwsLCwvLCwsLCwsLCwsLCwsLCwsLCwsLCwsLCwsLCwsLCwsLP/AABEIAQcAvwMBEQACEQEDEQH/xAAbAAACAgMBAAAAAAAAAAAAAAAEBQMGAAIHAf/EAEkQAAICAAQEBAQCCAMECAYDAAECAxEABBIhBTFBUQYTImEycYGRQlIUIzNicpKhwQeCsUNTotEkY3OywtPh8BUWg5OjwyU0VP/EABsBAAIDAQEBAAAAAAAAAAAAAAMEAAIFAQYH/8QAPhEAAQQABAIIBQMDAwMEAwAAAQACAxEEEiExQVEFEyJhcYGRoTKxwdHwFELhBlLxFSNiFnKyM8LS4oKSov/aAAwDAQACEQMRAD8Au+jFkjSzRiKUs0YilLNGIpSzRiKUs0YilLNGIpS8YVz2+eIplVb8WwzoBmIppAiipEUnl0da7XuK5b7UbG+6tpQ5g8MOTfy+qV8K8TyKw81vMjPMlQGUdwQBYHYj69xMnN05Jx4pwIEgHiPr+BXnRhlaFLSWAMCrAMDzBFg4igFJB4g4RMUVoWLGJ9aC2DcmUoXBtlIbb8QoH18sDLK1CaZMDo/VScK4wSoLkleRJADRnqHC7H+JaFb7jfA2zUcr91eTCW3PHtyT0LeGElS90YilLNGIpSzRiKUhuJwkwygczG4H8pxFANVzODNvFXkuY732Pp+q8j9RyBwiyRzeKycPLILs3XDf85eNKwNxT9Ly6iVRqSVRItelrRtLC/3q23ph8sWxEjjCXN0K04pA5uZv5r8uS14bxGTLzKrOzQMQrB2LeWzEBWRm30lmVSpJ6kVW9MLiS7suRB2h3q76MPrlKPMSKilnYKo5ljQHTniWpSN0Y4i5VmjEUyrPLxFMqzy8S1Mq2EOKl1KwYtxljihlC71agz3CxKhQl1vqjFSD3BB/odsc60LvVlc743w+TKyBJRqVvgk/N+7XPX+7vtvfZuKRrli43DysObMSPE++oA8b8l7wzNlJFq2VmVGTmGViFIK9efLF5AMtpfBSvE7WWRfAmwiMz4Sj0ytBMQiKzmMofMXYnT6iCo6AlfvhIxAm1rvwjXPzG/BXxYgAAOQ2Hy6YKj5V7oxFMqzy8RTKk/FuEHV50Q9X41G2odx+/wDQ32sDA5GBwTEMhYe5BcI4hoIX4oz25p3On8S99BNdhuBSJ9aFEnhvtAfyrGgBAIIIO4I3BHcYOk8q20YimVL+N5toYtaqrHUopiQKJ33F1tZujywOSQRtLirNZZWkfEvNy7TZdQ7gE+Wx0nUNyjUDRrlsQbB5HFmPDgHBcyUVzDiBa3KxgJu6gPdAKX0j0i9gQL5ivnhDrWOOml/U1zSknRxMmdhpM+BQjzHhzFxeYjRq5op5qspUgiwPXuC1XsOuCQSRvsA7jz7vwK+Hwz4SQdR+fRNI+DyyS+Q8bKfiLGtIW6LA/i5mq/MLA3oUeFkbIDwB+X30RRGQbVu4zxBMvGZXs70qjmzHko/qb6AE40S6hZUcQxuZ2wXMeM8blzDDVv8AkjQivegSCdvxczvyG2Fi4vKRdmmdXtr76Gz7DxXY9GGVrUvdGIpSwR44SplU8WXvC8koaiNYpYGjJ0h0Ldgy39rwi+V7tgihoG6M8jFMsm5VtFggvtiBknBcNITiHDI5kMcqB1bmCP69wfcb462aRhXHMa4UUkyXg3LQuJEViV+HU5IT5DlfubIw23Gl4opZuCijdna3Xnv81Jxjgkc6FJARsVDoxV1B56XG4B6jkeoOGmvtWy0luV4l5A8nOOqMi2szEKkyKN2s7LIPxJ72LB2Iq5VIPEmW1KrSFNZCo0kcqI5PIK7qFJPTffEtTKUfxDORQLrmkWNe7EC/l1P0xFMqQycazWY2yWW9H+/zBKL81SizD3r6Y5a7lHFK+IeDMz+2SZTMXDyBF0mTYA7s2gtsKtANuak3ihZevFFbIBQqgtuH8ZbL2JTSgkMxBChv+tBtoj3bcdTd4GyQg5SjSwAjMNuY+qsGU40NWmZfKs/q2u0YdPXyDHsauxWDNeCljGQhPGthYRWxZ758/LYAfUFj9PrhbGk9VpzC40IHwsxXNsi/BJEzHcfEjLRA5n42tvdR0wv0a8kFpXXBacf4MY3Mmm4TZDLdx3uVOx9N7i/SBseW/MXhngl8fHcd/wCeajUoeMFTemWI2Cw32oA6l6j0qDV3vsMZ2bXke/6HzO6srBwHjaP5SgtI6s8RpWLeWV8xH01qK+hU1VzIPW8eggc4xjPvxVC1C/4iKXghnQ3ELsjoJNGlzfKgGG/LVjsoJGiSxkbnMFcDfsfrSUeBuDPLmVnNeTEGumbdypUKN9J2Yk7bbYpEOKBgGl1vIPmB7cfddV0YOtfKs0YhUyqVIuwwrNLlVwxUTxdwniUwZnERiHKGOU1Xdgyr5jf+wBhfrYwMxNd5SWKw+ImNRu05DQnz/wALnsg0kq40MOaslaeosUD9eQ74uDYsarGdA6J9EEHxIP5y58AuheBuJyTQssra2RyqktbFABuepANgE9BjG6TiyyB2uotet6Klc+AZjZHr59/+VZBty2xmg1qFpHVGZfiLL8XqHv8A88ORY17dH9od+/ql5MO122hXk/inJKdBzMWvrGGDOPmi2w+2NQRF7c8Y09EiTlOVyR8S8dwKQkUU8kjhigaGSJDp5szyKKQWLYA8xQJIBZizMbmeRXio1hkcGsFkqocQ42zOJNQklHKQj0x+0KG9H8Rtj1NUAvLinyaN0C9DhOiWMGaXU8kozvEZpoZ8q7RkTqAPOzASmDKwb1LV7dxzxbCU192fTT1tC6ViuLRoFd+vpX1V98I5PIyEvHF/0mMKJPOYyyx2LFOzNaHoyGj/AExrrztK2lMRTKvNGIplQef4RFNu6+qqDrswHa+o9jY9sccwO3CswuYbaVXG8Oy5YHyDrj56FHLv+ruj1vy9JP5cBdG4fCb8fujtex3xCu8beiE1pIhjsxUfh5qGHXSa0kdQNJ53teKXmGVw8iqvirXhzCM8LxLDJ+vIEzjy0evQ62DSt+diAdJrl6dVEnuGiZGDXFBLaVv0YZXMqpXjLjEcUixR+QsvpMjuBaqTsorezzJu1FdWBxdrbUpU7iUmaSd5IpGZZAFJRtWqK9031UASaB2s4uWgCl2l0LwvmEmSAR7KkZkKE2Y2YlUjvsi61HcaDywALlKLxD4l8hxl8uivKBbXeiMbGiF3Lmx6bFA2T0IZp2xDVCkeGbq36cHTVL1UxR7qC7SJjTGY7tuUJpVXxL4iii3dx18uMEan+Q/udhjNMcuNlyxDsj08Uw6WLCRZ5D9/Bcv45xUTMWmKEjkNjpHRVB96FnmSO4r1GGwseGjyMHieZXk58XPi5OsJIHADauZru1PgeVInw9w5szKhRCIUbU0pFClK+kMfishuW1UeWM/pfpODDxOZoXHQDj58k50bgpXSCR1gDXlzP291fEhy76tEpsbtozD7AdaD0BjyYxEza6xlXtbf4XqAY3XR9CgU4DHO/mSa2iG0cbyysr95HVmo2dlUiq367PfqnRtytq+JAFju24ce/wAFwRhxs7JyufiyMbS6QkSLbKigWOgAH4iaA9zjuEmk64a3e/53KTRtLFzbifF5J3aabZ5CPSLOlfwRLW5q+nxMSeoGNF/bdlbt+an80Wxg8MzCRZ5Pi4n6D81K2TLRotzW79IValX/ALV1Nk/uoQB1J5CZms+EWefAfdWInxJ3LGf/ANH7BSQ8b8vZIssg7CCP/leO9fMdnFc/0zC8R7qWDiCM4lVUy2Y5LmIVC/5ZUHpkjNCwRfYjBI8ZIw9vUe6VxHQ8ZbcOh5LpHhni36TDqZQkqMY5kBsLIKOx6owIZT1DDGs1wcLCwMpGh3CbacWXaWaccUpZpx1cpLuLcJhm+P0v0cEK3t867G/bFXNDt10EjZUzi7/ojeTM8bK4NDZg463ELdT/AAgj2Y3QiwgqGkOvjZ4YqiSSRSWRPNST9WygmwxAaRBVaWpr6gcjNa87hUNKrTMQWaYDMBrMjVpkQ2SCSK3tr5EHkOQGGBQVVav8PvCkmszOSMud0UjeWxW/UIASPez0JJE5ysBasqRjK8QOwCZsAn2lXb6AlqPu69sCGjq5q9Kl8LyTzuwiGqYlmlNj0MTbgk7A6r5/LGWY5JXnMFm5JHuOi6/WNW1qLZRheZ2ii0zsmmNj32++MmaTJC5w46eqtE3NIAq7Llkb4kVvmoP+uMUPc3YrSLQd1rDwfL3YghB7+Wn/ACxm4vGTXlD3epQnMbyVY8c8W9ZgU1HGAX92Iuj3CrRrufbHpv6X6PaIzi5BZOjb4VufG9PI815vpnEuc4Ydhq9TXsPNV7gg83NQoq6m1km96VGUPY5BaLA/IY3emJo2YKQyHga55uFLP6NieMQ0x7WL8CCdfavFdSdcfPcJKXCivcBUX/EXP+qDLXsdU8n8KbKD7azq/wAmPRYBhyuk/wDxHnv7fNEgAdiGh2wtx8tvdVODM/7cnSoB0X0U/j/iI5dgfc4dLSP9tu/H7eH1WmC2T/fk0aNgf/I+PDkO9WzgHg2WcCTMaoYzyjG0jDux/APYer+HlhCfFCLsxgE8+A+/y8Vnz9Iuk0j0HPift802fhWQjhDDLxNrby4rXU0rXpFFrYi99V/D6rrC14t8lGQ6amtAOPDT+dEgZRuUvznhvLSJ5mUPls8rxR+omOR012tG9K/q3Gpfy3RGGI5p2uyzaigTpqAa9TqN+aPDjnx6g2ORU3+H+eK5gK9r5qmF1bmssVsljvo81Sf3FGNzBOq2eY8CqdItaXtmZs4e66TWHrSCysS1FVf8QeOyZaFEhOmWdiqtV6EUW7gdWFqB7sDvWBzS9WwuR8NAZ5RGOPyXP4fCTzkO6Ixav1k7FiSeVuwY7nYEkC+WMgYoyS9WJBm5Xx5cr7lrdZ0fEKy3XHLfuU8ynCW4ekjZhFjBbVr1BixO1WLY71QPehjYwbpKIk9VlY0YYkPg47jX6/JAvNfmMxABZW0lv2RVgu+xAJBs8wCa354e1SKr+VkMbOrwo7pHIuliCQGBpxv8a3tZujtyGBuGi4uu+HvEIzJjCqtNGX2ZiUohQregLZs7AmtJwE6IjXWVB/iBli2VLKSrowKMOYYghSPkxVv8owOQ6WiVeidcH0GCIxgBDGhUD8pUV/TBLVW7Jgaxntke92UKLzXiz8PI4aELqH4kpMe2/qH98ZmKhk6rLWthEgIEmvJKGQjmCPmMZEkT2DtAjxCfDgdipIWxh4ptPtVeLCUp4RyxJaVPOdiSxkJIJYkn0/CBuRVcsNv6cxmURxuyNaKAbpp47+aRGDhDi8tsk3Z1TbJ5CKEERRpGDuQihbPc0NzjOlxMsxuVxd4kn5o7WNbo0Uh+IZyOJWkldURebMQAPvh7o+J73U0WUfMGiyuQeJ80M1m2zJ1Jl1RUAcUZApLaiDuqWbo7mhePY4dphiEY1dZPh/PyR8Nhi4maXRnI8a115Du4qzf4feH/ANImjzc28aqZYoyOurTHK3cnS5AralPypiHiJhY3c6E/MfJKYzGOxL/+I2H1V241K0wkhj16B+rdkZVZmPNVZtgqj4jvudI5HAMNA1tPdXMX9ksLckUnA/R500T3HSpHFI0zTX6VV2EamOIXuiALVk7bHQaWbDj5fh7yqOa4DZTjK5hGhIgLeSNUah4wNb6hIZF1fEwY7rYTVtq3wExRvDsx1dv9PL5qBrhWiU+IH0Ztp4QSrxQ52OubtGbZAOpZF01/1ldcdwdtc1vEEtKazB+FcDu0gjzXT4nDKGU2rAEEdQRYP2xq2lFtWOZlFzT/ABU4pBHmckGJZ4mdpFBHphcpd3+ImMaR2DfWxgdM3ThR12RsNL1by6uBHqPuocnwrzH/AEuOYNHJC6J6AhCsQCX31u3p9KkADb1EAYSmwU7mshpoax2a9cxo3tVDXc2b3rVLsIza+CVcfzhWpM096ZdccZO8jUyhR/Pd8tt8WwUckTnOfstTHOgexrY90rynFo00pMpbzRIrLpkZizNYA0g6ydut402YiN+xWbNh5If/AFBSM4t4fzZjhkOUMZFK8khRQfylgCzDt6l9jir52jVDawuNBGcJ/SYpJii5JWl0+l0dwWUUKcMnltfcdq9g/qGv4Kz4Ht3Vwk4mkmRSNpdc6GBZA66JNQdQWZLJo0TqBIPME88Uk+Aq0Z1ATfwOP/4/KD8sEa/yqF/tixcuN2TjBF1ZiKLMRRYwvY8scc0OBDhYXQa2SrNRaGrpzGPGdKYARSZRsdR9vJPxPztWqy48+/CPB0Vi1U7xHCy5p5pJ8yqvEogSKXQnmLq8xWFEaitMven7Y9J0W2A4QsfGC4G9RwPHnogNgL5w0uoFVLNZtQ3mGy45PI7SMv8ACXJC/wCUDGmwOrIwADk0V/PuttuBgh7TtTzK88CQLxDPlXFwwDzGB/2jWAqn929/fT74Jij+lhsbnTw5rJxmMOIf1bfhHuulcMnXLZV56oR5ZGrpSK7192OMyR5klDObj70EnloEpI/DM2Y4RBOfTHEDuoOu9UrNfxa7N0VIO++NyN0LSc7fqpLDK1oylWuKN4cvIb1Modx1ofFp/ercDuAOuA0x0mmgXSXBgvdV/jHDc353mQTgo6m9TmkJYFXVQKIVPTRJu7sHfBWvhEeUt1XBHM59tdol3ib0ZLJ5keo5c/o8o/MrEROP/uItdrOEInuGJfHxPaHlr8iiwgBwa7Y9k/nijPCPibyIlgF5iJdom1xo8adI5RIVB08g6XYr0it9L9Sw/EaKjsBOw00WO5XfgXEv0mBZgpTUXFXfwsyalNDUradQNbgg4ITSV14qreN+H5RyYQjjMSsskn6Nl/MmdBY3eisYJoBnNbHttdrifBcDi023f8Cqma4RnHDZfK8OfKJaIkj5mYsoYorSFUcoxGvV9GPqogF63iShUSrFw7wXmUQgpw5XYU5MEkhYfvNIxZu/PAjIrhqVf/JnEYs2Zct+h5c+WYleGFVWmDMWKlSdQZEFn83zq3WNrVVym1Z+K5fP+UWmzuVy6V6z5VrR2K+oj5bNigIJoKzjQsrn/FeGxJIrw55XIABuMqG6aTq9UgO1aWavy9cdcxwHwqQ4mKR1B4vxv1RxzhpVmj8zTujLu6HvGwBLfQEnqFG2BB42KadFxH54fnkEx4F4pXLRrBHmYmVAR5ebIR1s3QkWhQ32Kn5isG34JYjKatdLwZXWYiizEUWYiigzOW11vVYSxmCGJy2aq+CLHJktCy5AjcG8ZM/Q72i2HN3bFHbiAd0r4hkkmjaKVdStzHKj0IPMMDuCNwRjLjc6J2ZuhCO5ocFzLxDwZ8qf13qhuknH9BKB8Le/wn25Y2YJRKLj3/t+3Me6dixjTTJ//wBuHnyPt4Jh/h6nl54kcngcfPSyMP6X98LdJyXhvBw9wUPHQBrmvHGwrR4qk8vheaB5CGZB9dSj/UYzsJIZMYzvLT8is2QVGUTwRm8oSxjzg1FQrKNSnqCxrl/b549E+i6jom8RKHC2/gUOZ48rPZhziFLtQVGk0V9SqxBFG9yRyI74gYa0QGxFwsEe/wBl7JmQMmrrHJHEioEEla3XZRQUkljtQNWSOWIfislSGQR78El8XQGHhSwuQHeWIub2DtL5r79hR+2MjCYgYjHOe3ajXhVD1UDbc2+Lgfe0q8F+GHzpBFrlQf1ku48zukXe+RfkBdEnlshlHM/fl901iukWtYY4DfN32XaMvAqKqIAqqAqqOQUCgB7AYsX3qsUClJiZl1ZiZlFmJmXFlYmZdXH/ABtxkz5hzf6uJjHGDyFGnkr8xOoD2UcrONbDMyMzcSvOdIyGabq77I9zy+Q/lKeDZcz5mOCEEuXBL8yoRlJkLfh0+quW6gDpi00jWMNoeCgkfI13AEHkBvw7xXrquv8AFfDkE5LFdDn8SUL9ypBVj7sDjIzr1DXObsVT/EHguev1flzrt6WQNe/VGO1d1cfw46HBG6+9x9QugY0EFZiKIXLcRjkcohuhd0dJ3o6W5NRoGuVjHAQVLRWOqLMRRZiKKL9ARiWJI9hWMnFYCJ0uc3rwCKJ3tFBT/o0YUroUgiiCL1A8wb5j2xyJjWaQt15oLnOf8RXP+I+GsvlOIZOTLK0fnNMjxKT5YAiZ9Sr+E6gOW2/LAek2SOwj8410r1CJE4h7W3prpwXnjFtXkZUf7SUSyfuxRMHYn5voUd7PbGDgWlueY8BlHeSKHtZTT+0Q3z8ggfD3m5eYxZcAoUM0kTkgKXc6dBF+WSA1iiDp5CycbcEpljJediAD4DW+aoWUaHj7qzZjicDANLlpWcfCPJL79g62g37sPesMACt/dVOcGgq1xOabMvl5X2UyIUhBsJZBV2P4pPfkNRAvmUZcTeeJvAHXnuPRd6vshxTvj/Do5sxkYpkEkbTOSrCwxWGQqCOu+9HtgHQcThI8jfL9Qq4khwAV1QgAAbAbAcgB2xtuglGpCWpSYBa6o5plUFmIAAJJPIAbkn2rBGRPfqAoufcW8YSmQiKVUQbBfQSbqrJujuGJ5AED3wRrANwmmQMq3n85JXxDxJn0iknjlMkSK0Jak3kqvOQaapHGnfmSwrbA2zwGcYc6OIv+PEjVCljDdW8N/wA7l0bw/nPNykEjNqLwxlmHUlRZ2975YuYZLsBCIUC+FMjQH6JlyByuJG/1B7n74q6aUHUlDETAboeiPyWRhgGmGKOJeemNFUX3pQMXbHJLqfdXDQNlP5mLnCv4Fdpel8Vbhnka6KUgvPxp0paQ8fdmcLIWMDgKoS/2hsU9bm9tP4bBBF0T0ZG2XpbEdYayLT9PkV0MmlWjoMqiyUIouSNgtU1AUCtWawCGOMNLw71VjK8SBpanGT4osmrTfpPXqp5OP3TRo+2CAg7Jg2N0T5+LUuWhMvxhHfQt1Vq34Xrnp71YN9RZFgE47l4qglaSWg6hF+fitK9ryTNAAkkAAWSTQA7k9BiBoC5mVVyvGIc1xSIJIrJDlpCpvaSSRlB0E/GFRCSVutWMzpXWGhzUa7tJM/F1d58yitKSSAIxq0wISE1MPSgazJ6iD6/bGR+gmnc2KMUBuToMx38eXkmRiI4Yy9+p3oamlFwDxIIA7PBqkkOp2DiuVBVBXZQBQHzPMnHpG9ASsAa1woflrE/6iw51LXX5fdMz44WqGWPy8xa/0x3/AEOb+4e/2U/6hw97O9B90g4f4g0bSoUEbq6vuyiISKadgPSQtLZAB2o2axlY3oSeGYSDUO3rnWvlZ8loYTpWDFRua2wRzHorn4wz0UT5CZpY1QZnmXUAq8Ukeq7+EF1s8gMC6KBbKRXBXe7Yp/NnVVS5PpAu/b2743yFLSSXxYRWmBj6tNF1BJ61Vg1vdkAUdzhbrouXsjDDv3SzP+JZJw0awkDVQYNqDMN6OynStam6che5xV8oLaGn2V2xFr9dfuk8UZkZY41ZS4OhiB6Iv9pOf32Jobbkg7gms/F4luGiMjvTmeA8OaPm2A8vqU2HBiM0mlR+jLljDp1bA6uWn5Vv7Y8sMaP0zrP+4ZA6/Dv8VTqznHKqU3hfOnKyf/D5T6NzlWPVdyYvmtWP8w2AW/a9HY5uNhEn7v3Dkfsdx6cEm9pjdlPkraJ8P5QuWs8/EAUtQNxSINoMkYf8pddX2u8dXMyn87EpS0pkzYUWxof+/vghoIRdW6DzPEEdSjI7Kwo8h/4gQetjcYGZGbIfXs5pPlc8AZAZCWAo+ljJPGeYbUNnQHf2NjSrDA3NY4taG2O5c7QBeHb80Z5rRKHOzxelhY9a7HTtsSy6WFda6XhaN+WTs7FaLu1FmduEXNmnLepCVSmaIVuhFh3N0AOen91tmNYYkex8ejqJNJLM8PrLpSA/TI7dNTPKh1RJCCyoaNBiKG26kOwGk8u1pOuaWsBsBDh6s2+qKeQ5klQSNJIBK2DpPUWNjXKxg9IuZDZWAZvOiB94YI1nkTapJHZliVu6r5bvXInR2xR+mi4SnfiXwpl8zGxeJDKBaSVurL8Nfu7UV5EWDzOKVaoTogIMsrZaKaOM+hRphQAKQ1Gio6AHcYZaReU6ApN7TQfqS3guf+IOFfo8ukCo2GpN7odYyfzIdt+mk9caWFmztyncfLmsDpDDdU/O0aO9jxCWE4aO1rPAJNBX7wnwP0BaVmcg5hWvUijdE9iASTXUkHkMZMstuLzf/FemwuGyMEYr/l4/wpcp4PyrcUmlMMZRI441j0ekPWpmq9NkMl2Dy98JVpa071DUq41lmhmfh6MUjtZoK/BG2+ncEaI3RyB7xryAted5Da/PBPYVocb48EufLiiVmZLtYyXB0qPiej8RY8lO3yDYUs8vzgn+Oh/zxKD4c6hGSXNTo0ccjFVhh3gEpQ76CfMJIJIrpsaOEMVPiWygRMaQSGiybzEA+lJUvokWdPDZPMjmky8OYzTs82kqS4VQ7R6EdECilFCTkKFlj1rGDizNjZ44tASNtaBsgnnrl+iKx9MLjr9lIPFcZyz5hY5TpcxiIhRI7AgHQoJvY6vkMUPQ87cUMMSLIuxZAHfoFP1LQwvS/McSTOogEbxypKTpYlWRV5OSBagtpIHNtPSiRtdFdHz4LFuBNty6kbE3oPKvLzSeJxTDFfG01k4rmE9Z0SKN2RUKmuuk6jZHY8+VjHphJrqkG4mzRWcR4l5xEUTny9IeRkNFg16YwRut0Sao0AOpxaR1bK88paKCFPDotOjyo9P5dC19qwCyksx5ovw3mmQy5YszeVoaMsST5T6gFLHc6WRxZ3rThiM2E9DIXN1USwgHbYDkOg9wOhwDMapIlxIor2SQLuSB0Fnme2OLgBOyDSJjHXmMjBmeJmVBZFbj0F2J1EEAC1JGwxTLO2QOaND4labJGOh6t9afnqtoJ1YxSRDUh9OotIAkYUVbEHcEqf1RA0WdWnTiBz2BxZuBrte+tKODHZQ7a+/3WiBQCZC5VTIulQwjpWYUVSy49P4y2GYnsfG0u5IRLWPIB1tFwTuVGjTGlelQoNDpyNcugG3fHTP/AGhBdProFvDnmD+XJVkEqwBAYCrFEmmFjazYNjkQCxvD9ERkmYJ9/h/JrfOt2mjjv+GGNiPoXxST4kUK3ycjio3XDskfhKa4q7XXyBIH9Bi7xoChRHUhJvEHAU0tDpVIj61mY7pLRAH8J5EdiT8mI5XGng9ocO5KTYdtGMjsnj38FU/DfCSZmaXSphbSFfk09BlU/ugFXvkbTocMzziRoa3bj4cln4PBGF5fJVjRvInn9v4XVOFZTSut1USt8ZXqcZ0jrNDZbkTKFuAs70gsggGalq93JPz0Rj7bYn7FL/3Eu8fcDEyJmPJWdoNVxMqkyRNWtUvk4pXXuVrbVeBo7HBpsqiSZVXhmaKLhtsQsGpUGrL86kF2GDAXyO3LbHU1Vg0B/COg4NknfMHzUjBEmXVUaNVWNykhKiqvXv2548l0vjMRBig2NlgOa/Y71lrThQVgxpv0WkiZb9HzmWedRHYTUrpq0CCAWO7bdsZ4/UOnhmZGc1XVGrL3ogy5HAnT+Ev8PQwwCT9aCXdmXXJGWVTRK+k0LazQ9ruse0YJCLkAzHetu7fX1WJO/O7s3SbrmorvWlkAXqXkLrr7nF6KX1UgzCfnX+YY5RUpRZTKRISYlRbABCAAGuRIHUcr7Ymq6SeKKrEVUDLwxGlMrFySqrp1EL6SxBpas+o87rpVnHQ4jREbI4Cgt5pmZWWNZQ1HSfJkAvpuygVhJ3SGFZvI31B+VojcPJd5VPGkisWhy7qeayM0RfcbqSz3QJK3vt0wB3TmC6vITZ7gfsmxh3Nfmb6LJchLJrDJGFb1Wz6mLkEes6CCgsnRyJJvbbCU/T+GsdUHVt5evFGjicB26JRObyc0lEyRr8BYaGIZluifUOYJUjqDXTCUPTrYQQyMnlrRHoCiSMz1a0h4QVFCUqLY0qChZLUNRY1Z2u8V/wCoptmxj3/hBdhGOdmNrccKH++m/wDxf+XgZ/qDFn9rfQ//ACU/SRILjGVjhiad5Jm8oFlAKAlqKhRSCy2rTXvg2F6Yx8szY2ZQSa2/ld6iJgJAV68HcHOVyscTnVKbeVvzSvux++w9gMezQU6YbYihVU4FJ5WYky55qxYe6SMxH2YMtdgvfBjq1LN0crJnMmkq6ZF1C7r3wNri02EZ7GvFOCAynDGLsZtLqGuIV8A5f6V9sEdIK7OnNCbESTn1HDuTfAUwkHht/M1S/nLOPkzEr/w1gjvhCC3V5KesRgaKVyXMTxRcUaMBAJxKWWgf10bBQ4Pd0ux1Kd7vE/qDC9ZCJmXYrbl/lWw7qJBT2k/Kv2GPH5ZP7j6lNZwt1kUcgB8hipjedyVM4W3n4r1C71iF/SdchijQMVALltlS+QuvUxG+kdKsixbsGAc5oe51DhzP5z9FZlv2QcWQTznLhCwKAjQBqCi1odEBkbuSRuaFYbxL3QwiKO6Otk34689ByocNbUecppHNlITzijP+Rf8AljLD5xqHn1KrmatF4ZAOUUY/hUD+owQYzGN2kd6lVysPALwcMjHwl1+Ujn+jEjDDOl8c399+IH2VDBCf2og5jCYw6t1i1M+LiAKvWLXz8W6kKZys8/HepC5nK0OaFldQsAEixYB2Brtsfti3UaXSmcr3zTidWAuZylfiPKvNl3SMgSWrpfIujB1B9iVAw5gZGwTtkOw+uiqTYpPuEf4l5WQusriJ1o6WsNXJgRXxK4YGrFaSOePdNaH6s46pcyZR2lBH/ihBSalcamYH9VLSKNRDN6d7AAFXuw5b0TqHVsfQoQxcd/EPUJXwPi7cQlnzsYKxBHgjBrUz6tRYgE6fwgA77tiAWCo7SvVdM4dnkmjSWNgyOqspBuwRYwCkzYWvEs8IkLH6Dviwbaq54CHfjkSukZb9Y6lgg56Vq2PYAkC+5GO5DdLnWCrXKf8A5kzGTaRMvonjy8nkgB9JZGpljrSSZIgQNS3Y1WLGwZMVHHI2J3HW+HmeCqGkguCDm8Y5onzpJtAQGJgIzp1EqbbUCPM+HkBz5b40IzhbAMrSa2BH4VmzS4u6ZEa77/hVU2ubVl1+ZKVcGZHAeTzPi30ki31UprY7YWxjsO6GRrHmstmt9OGo4piBuJBa6dut+xHd6aq9eLM66qkcbMrsb1DmApH9yDXUA48XgY2El7xYH1/PdehwGGE7yHbV7nQfU+SbcPzPmRI/IsoJHY9R98KSsDHlvIpNwLXFp4Gl7lcyJFLDlqdf5WK39xiSxmM0eQPqL+qoHXss8wxM0qkUa1q3Jq2DAgHS3IXRBFX0IPBLoI3DThzH8I0UxjKk4jxyBEJnjcAdGj1X8mW19+YOHII3SuyxEH29inGysk0ryUvD1y06B4mJBANLK1rfQqGoH2rFZYnMcWvaPQfOlBHE7giP0BbKh3BFWNV1d18QPOj9sCMbCLLQp+njS/NpIk8MaSB/M8wkNQ2UDe1Hcjpjv6SIsc6qqu/5oD4acGg7/RS4zkosxFFmIotJZVUWxCiwLJrc7AffFmtc400Wuhe5bhiTvLqHJIwritSNchsH68uR5Gxgc+Kfh2MriXWOBFN/OY4I8DbtQ5fhyLC0siBDCWWowAzGPYW3PS+xCXyYX2FziXmYRsJOejbtQAeTdrHE8xpzRnBpbqBopMuhVVDG2A3Pv1+mLSEOcS0UEiqfxrgLnNwaCqRyM0Q0g+kFS5JWxZtDvdb8hW/qei+lssRBLi9v9xsVoNOXgljghNJlNBp1sb33807zXhAxgD9KRWPwhkX1V2GsE40G9N4j+0Krv6fwh/c72+y5v4Wz1KzmVU1uzMFYqdyfiOr7WOWNXDdWRbyNfX5rPxwmZ2Yw7QAWNvkneWz0SKFSZUXoFloD5ANWGsmH7llmTHf8vdSPOkgovrFg0ZCwsHY8zuD/AFxzLhu71Xc+Ov8Af6FaTxrqElHWdtYBZq7XzbehQO5IHXC2Kmw8MeZoaXcBzP2TeCixksuV5cG8Sb/LVh4H/hw5XVLJ5HqLqIkVZlsb6pBsp6UAa748zJOHElwu+H7fRerjhIAAP39U8zPghVDsuZzFsAGt1INfulavCxy6dkabJhrAdLOqpmag08RRWIaWGIupGySO29OPwyMoc7b7BtwABHNyYcgfC413gd3cDXlohSR5n5TvSZcJ4n5jvmtO6SBBFIPhWQKlMoOzggtzrcj3FGMGHIjoOBYTfCxZ9EpFPI0urSjX56ptxTNDLQ0vOtKfPv8ATnjNw8RxM1nbcoOLxPVMLzv9ShMmxRMom4N62+TBqB+Ze/8ALhmSPrDPJwAA87H291WI5GMYdz9rPuvfGE5GX0qd3YAH2Hq/sMD6MjDp7PAH7KmNnMMWYb7KHjMZzABDKAI1cITuwe7Kj8X5duV++NboaOOFr3HcEi+QC3+jZoYy4v3OngOPrsiocjEIsuJI43PpWyqmiVO4NdwBtjHknkdNI5jiNSdyOPHyWdI7M8u5k/Na5bLsuZl8mWSP0JtfmKSLNaXuh6+SleuDumcMNG54DrLu41pxH1tVjncHkA7V9Uu4fxfy85qm1MsfnC4o2YKWa2OkWwUs1da2+eH3sa+AZNM2U6nuQoMUXYsh2zQfc2rZjzKIoZs0quiHYyWF7EgXXzqz9DgjYnOaXDhV+alqbA1FRPEvEfP1AH0UUjHcttr+ZvbsPmcbmEh6que58uH5xXosHghHhy5/xPFDuzaDzO/4Vb/AWcFCJjTNEhS/xCMtGwHcrSkjswxidNQuP+4NgTfdmoj6jyWWA1kr2DgT815mOJK0mYiDAg5kMdx6Y4o4gzHsPOTT7+r8pwSLDOayJ5GoZXm5zq9Gm/TmhSP0I70LxHiRUuqkfDGVI6kltW/8IUj54cw+DzBryOLr8gPqUm54Ht7qfjEoUBwRqgZJiOoQEhjXP4PMr5YFgiWyC9nW3z/zSNG7K4FW9oY546dEkRhuGAYEH5412uI1Cec0cVR4+CiBJ8kh0prpANV+XmGYA3qrbUymwf2SnG7hZOsjBvuWPiR1b6rvtNsrlIo3lkKonmMqjYC0VAqoO4sMQB3w3oLJSnaNAIfJRsrR5WBWDIqm3jdFjQKyeoEglWJ1KlWzD4qBKpyYqOPUG60pNR4d8mhFd6eSZSLLj9ImYyOg2dhZUnao0UbE7CgCx2FnGVNiZJj2j9PdaUOHZENAoY+OTSfscpMfeQLGPrrOofyn5Yzji4Aazg+Fn5ae6OSANj8kRHwLN5gXmJ1gTmUgFt7gyuOX8KA++HoIzKMzW6c3fYfdLvnI0Cnn4Dk2y0mXUaVlBtheot0l1H1MwIBDE9O2FpZcNBJmkktw/KpcDZHDZUPwdk4psw+XzUY8yTzSjKAGimgcI7RtWoFrU1uCEWx3ajeA2m6tAHmHAn877VZBep4/RAeIIpBmxl8wR+r0rqqg8bEnzQOlrsR0ZCOmORQsgjcYtbsj6DyKw8a0vxMbHbb/AH+SJzU5LBurNQH5RpbT9hv8774ZZgwzDiHwvxsErpnzTGTgAa+XzQ/G5bgyynnpU/ZAD/rjPwbKnkcNrPzKr0m+4QO/6Fe8M4kIlRj8TR9fwRxoSoHuWB/rjmJwpkcWN2B9XOIv0GidErW00718lNw/MastGt20cfmH5qpK38yVwaLCB2Kl5dofRTrTlB8EBxTiDKJADTtRP7tEvX3Kj5A4O7DNuNh2aPc6fc+aSdiiztDdzvYaKLhOc8qRpms+kj3Ziyk/2P3xTFYfrYgxvPTyBQsFNlD5X8Sr7jyy3Eh8ZKfJR1NFJVYHsaYD+pGNToijMWO2c0hK4wlsReNwQURJnDNk3kT4jG+w6MAQQPrdfTAXQdRihG7YEenBM4eRkga87Gr+qqx4UVy6552Xy3LCOjYCglRQ6s1fPeh768jJG0wDf59/cF6uDGwve6R5+G65Ad3eU2zeUQ5DyXAMiBbHVJH9fpPMGmIse4wlA536vOPhN+BDQfqAvMTSZ3ufzN+pT7hvDIsuuiFFReZrqe5J3J+eMyaeSY5nm1RVaQKJFVaqpWrqI9UYBrsFIJ9rOPXvY79M3N8WWz6fNIA5pCeFgeiO8S5J8xmIspGSpzI0u4/BAmppidjfpKgDvjM6IDHQkOHwuv2/hPZSXikx8AcfVXfIMxIRmWBm/Ei76CerKOXde9HDMsL8gmI0P57rQMkXWGFp1H550nnirLU0c5vQA0cpHJVbdZG9lYV7CQk7CwfASAOLTxSmMYS3MNwivDOX1RzTo4DOZI4HCghBZ1Oq8qMliuRWNMd6SxYgbW6DBHm7RFWl/h7OxxLM8rjUXkJfS+6xmVSzEliWJhlbc8tIG2kYUova2hWg08dfqnIyGjVGQMc3PfKCFgR3kkoEH2RdV77lq5Ab5WOloGEbka9w5eJ+XijZuSsilI0MjkKiiyfYY70dhGH/AHH6AIMjzsFVfE/jBYkLyBgoAKwrWo2QoaQ3pWyaFmvmRtafFz453U4Xss2LufE1x25a86Cs2NsQzP1PJUfN+J5Z9QaaSNWBCpl1fY/maQKXOkWbGkE1ti0PR0UFFrQTxLyPYbC/NQyF259ErUwbNGk7W50mWRwPMb9WCxcizqZnJo9sODrtnOAoftHDc1XcAAq0DsCVaPFMUPl5YmdZJ8uypN6mYmN2tAHbeTQ5QWSTpZieZw3g5Q8UffS0tj8BN1QmynS69KP4eSRcVzmldjTMNuW2rrv1Civ8wxotFlefJyttRZn15eOUseZjI7bXte/SxubDDthcwxs1YNzqjTxmfIa5eh3QT5eZyNMUpG+4icjpQ2Xlv9hjjHxB9uIHHcKow+Je5z8jtdNuBP2+afZPKOnpEcu4jViYpNwmsk/D1ITbtWLCWEbOHqE26CcsPZPp4JTmshOzPUEx1Pz8p+Rar5dFAwF0sea8w9QkHYLEOfeQ6d3IfdGReHc0+moW2Ln1FV56K+Ij8pxR2JhDQMwTH+l4p0IYG+pHf91dJ0JVgp0sQaPY9D98eSYQHAkWFrqu8Yz3nZF2I0urRh1/K3mKp+nMfQ9sbGGw5w+NYNwQSDzBBP8AlK4o5oH/AJsovB3EkCPGzaaexfKj6efICxzPcd8W6YhLpA5ovTX5/JTo+GVuHDnDQ2Qe66+aL4NwyJzLNoQMZZPLYKp0chrUVQa73rfC+LnkYGRWaDRYvcnXVMhAQzOZkErLqkkGphsCYmIWhy9Q/wBca08DI8GJIx+11c+0RfpqlY3kyOa7mE6zueZnaGLmB+sb8tjl863+3uV8/HG1jRI/jsOf5+cAdXDYcynXZJ0WOPNxJQbSnqvvKdKn7Iw+TE43ejJXyF0r+Jr0/wAqnSjWxhsTNNyj8qxiXP5u7MKpkoTd1dSufnUkan+HDJw7YmljP3u+dBVwJDiHv2AJPlqk/hHICZwklh0SRww5o2oBGU9xf9j1xvOhLYGwv4WsPrs+MkxMegNUL5gE+4XSvDGeabLRu9ayi6wOQavUPo1jHlXtyPLeRXqLzNDuYS/jOa/R518gFJHGpgAuiTcLTJqB17ga0GrldgAYDM1kjKkPhz/PHRVEd/CNd/8AKR5Lhma0qssapHSam1g2CIwFFD1Fm80G6/bbascmxkbg6KK81VsRXffDSiPBDazSzsrh4Z4W2Xi0OwZ+pW67Cr9gBjHnl66d0lUDoPL+UQ7ALzxXrc5WFCBqkaR9rtY1sV0vWyHfbbD80jY8FtfDzP8AFocYuRUvx0EUeSCLBVpPUBbuQigk8yFYmjytOW2BdGRSA9Y/c2AK2A1PhqK070WRwddbfVL83mKiNs3LkzrW3zlb/unDLGXJsPT/AOo+ahND8+5SGPKH9UK9Ma+Y4C6SQNKnltzkB37YdfJo7XUmhx11P0V8DTcQy/wnQe5Vr4vmMq+U8uhZVgfUKNghdK3aUSCdl2BHqvdLDuka6yPzxW02CZ8hDvhOnlxs8dPHgdFL4Z8PwyBhmQZMxCRHICx0gEB0ZVAW1eMq3qB6jph/GYmeN1NNA66LzUOBw+oy3RO+qfPw3LwvG6AQ6TsqKAH9JXdQLJAbmN+V7YUZJNK0xi3X7JoxRtcHVVIyPiUZYLbAk0NSOtnsCwAJ9sUfhZmNzOboiCRpNIXPTNrIcske2krY1bb6nHwkGxW3Q2boN4KPDuFvOvIocjnA1wS3M52BVJEk8lb6YpJ5GJ7AKx/rt3xomLDDcN9kLMeZ90z8MzTPlYmzAZZSvrDAA3ZqwNrqu3yGMHEBgkIZsmYiS0Zt1DjIWUqfx3KkNOi9dMgHdGIYr8/MjZh7mu+PXdGViMM2/iYT+eYNLOxRyuPJwI80jyErKiSLWr4xY6N0I+R+4GF5QJZiw7HRe0w2GGH6MYDuxub5k/NWDw3E0cJnLMNW0aWaLH8ZHI7/ANFJ67LTN/VYoQNG5sniBy9PfRYWNeyJoaB8IFnm7j7pbx1RcYF7A0fnVfU6T9selkrRvd7Ly8hflzDfMPXVPfDvGdOWdWgDPLJJIsocbmwG1gixTfDV2K5Yx34GKcGBuhbWvIHUVz0XoYukP07Q93oOf5olmXXVJKSd21gt7rGwsdqawPliYtrcOwMj2bl/8gUsJnTy537m/wDHojfFDNHwzLxEESTFsxIo5hpSXC+5UFV+mGJXF2Iaxm+/mtrBxxx4aSST4ao+HFEeGpYIlMosVFErUGJaRifQqncuSBsOZONuV2UW/Shx915eIZyclHXhX08UVwXi0mXlkEsXlrK6sE/3ZkZlck9QG0M1dZGPz83LKzESOc3Svweuq9KyJ0EQaTeiH4vxAZtFkkAXSfhoFoiCI81AeXqUaZlOxYA1sMX6oAV+d32KkM72Ptpq9PI7ozgXEWT9VafoqzM5cvZGhC2kb7qH0EGt/e8Zk7nCBxA1NAeJ/i1pY+EPfHXxnhXDn4qxr4rywNFmC0D5mhtBvoD3/wCR7Yzm4WQN7+XFBOBnIsDXleqD8WcdTLyxSCmk8iUQpfxtI0VE/uAJqJ6DD8cRliynYEX5A+/JZxsOriqBn5mLR25LNJqZtQ3amYsaet65bdB7YYYB2jXD225fdFOgAU3HLMRUNeoaaB7kD8Mjd/ynA8Po+62+ni0fNR+o/PuUV4dyxZs7QC1CiLy2YiQnYAVVIaoYU6Qly9Rx7RPl2RzPerxDVx7lasgInbzsvCrM/wC1duQU0dQBNDld+2FoGTBvVPOo2Cee9wYBK6hVhAGF2zkUuXkaYqGTMTHaJ4tiqIeckitZDLai2BON2XK3Dhkp7XLiEhn6yXNG2gnmeyPmFXDsjqGAZaOzaSVIYEEEqp77c+eFMPinwE5eKM+MOQE/AWdlZpi5XdVdFMYP5tCaCWG9WxG/LDR6SedHNFKnUd6P4fkfLi8ou7/ESxNH1EtQqtIF0AOQAGEZJc781AfJEa2m1aJVK6k73ZP/AL29sUJtWAWrzqDXM9gLP2GLsie/YLhcAqLnHzWV9ev9Ih66h6lHckC/8249hzxaJuExXYrI/hWx9V56R0sXaHab7j6FeZnPJK0UqHmrxsp5htnAP0DV03ONPoiOTDyvheOAI70DEvZLEHtPFLc8+WWIxW4zAc7aG0aCdQIf4dlIFXe2GX4PLiOsB0u6WzD0uTgxC865co8v4TfOgKViX4YVVB7sQB/Ra/mOF+hYSWuxDt3HTw4+/wAlj46WyG+ZSbiTF45dI9MTpqbsKChR727X2FYane0YtoJ1IIA9ST7ADzQyHNwpcN9/ohuEcRVEctqK2NJCmqroeR3vYYaicxhPMpZkUjo2tOlXv3onhSfpBijAI85kVtVqdEmrzWHXZC7A+2EntDn9ra79Df0WjC05wAi/HXEvOzBrkGAX2AN/6DAMC1+IxWZu+/kF6nGmPCdGuEg0cMvm7RNOCywyrKoVY1cj9tJoGqNQ+zrdP6gVrcaWPTHosU4g9sXf8rxWCiaG1Ga1P0RfEakSKTMglQlrO5ooCAdGYUUKBolwNNrbBas+Xx/Rs8NvwurTu3j5flrbweMjJDJeHuguG8GgeIyZk5gs0ytdAeYPVpZ10j10zG6DAMBzBxTFYlzW5Bo7itaCNzXh7KOhrNw9OOqM8VQwk+VlAUCRyu6op9bF4V+ZFdu2BTysbHGNNSAT30TaJhHS/qmun1saEnZCZnisZhMQi/WeokaG10wNKfTWkBh1OyjYdF2xkOzE6ey0GwPEmfNppxFeO+5+fFLuMqyywo7MzJl42BfSGXzWclN2BFBF64YjNxmuLjz4V3HmsTFOa7EOLQBXL5pdmJR50PLYsb1L2rmJrB9X/oel2jsO+x5/9qETqPz6oricwZ0UEMNa3bg1W9buw6dVwKFha0kitOX2APuuuOoH58ynvgVPM/SVHMygfIeWv0rc8tsZnSwPWRVy/wDd+b6okLgGuR+QyJORjnmO8RQTZf0hUVfQxkHN2W/MttqUaR1bcbhmMY7qtS6zm8TdDkOCUEpLhn2CsOMxaSxmA3OwxALUtQnNA/CGf5Db+Y0v9cMMwkruFeP5armHBe05/Kv3Y/2H+uGmYAD4j6LllBSszMyJ6tJpndiFDVekKlaiAQTdDfmTYD8OBj3A+vzSs2IDTl3W8UMqig8Q9hCQPt5l/wBcO/pm80D9U/kEn4s0yrrh0MRuyMpOsdlIIo+xBvHicMIXOyy2O8cEBxIHZ3VAGaTz0dV0i9Wm9lsFGAO1gaidwKB9sexw4c0APNnnzH5v6rCJbnJZoHaEcjuPcaIvjUdSRueRtD/EDY+63/LhmQcUSPVza4H5j7o/JuVSMuTshkcnnZqh78z9hi0bWxtDRoAuOLnE3vt+eiFiBWEK4vcuY131SsSxJv4mvvsoUdrxjODTK6TieJ4DkPyyni8kBjeCzgkpeR3eiaXSOiAk7L/Sz19uWNXDsDVndd1g05/lqbgc5ikeS/2UXlgf9YWeMH6Ir/zDGXjHdWHNG5PsvTdC4brpcx2GqXzkF4i9V5qE3y+IXd7VRPPFOjrEwy+fgvQdNiP9G4O8v+6jSvnhwxHzRFoK6lPpqrK+217Y9K6r0Xz9l5de9S8XXzv1F1bLqAaiRpL2R1itdJa/ioEEEjC0wc9pY00Txq/ZMxUz/cOoHBb5riubhRnklhkUaQnmizrY6VXUoQAWVFkE7knljGxHRWZrpZn6gftFXXcb18D5J2PFguDWDfvQkXGdeb82omWOCQM0CMAWZ4qBJJDH0ncHbe8YHSDjiMMxmTIcw3Is6HXu9FrQQvL97G3crHHxGHzNYhPmGPVr0CyAL03z6YAGODct6IhhkyZS7S6q1zbxNxN5c5LIiSCgi1ocjUEBALL6QPUbvcAjnjcwuGcYG0L3+f5SSlIikLSQgo85coqR/Tt+ylOxI1nTfTTQ23PYb4j4SxmrKvmQPDWvXkuCSzoURJl55ypjGcd1DkaYvLAc7RgmQ6aCklvegMBjdGw5exRI45jXHbXeq7tSrHNvr8vmrP4J4KMrLJmcxPDDqUqI2nRmNlSXma6LjTQC2ACd8FxOHmnjaxrduJ057Df1QQ9oO6sme4xkHFkrmSQVCwoZGYH8OpRSg9ywGKYTBSQPD3vAA4Wuudm0AQuVdocqhkFuqIpF36tlALfMgFvmcALBLNlZsTongS1gzIuPK76pPU3/AAr/AAr/AHO/+mNWOFkY7I812uJROCqy8xxRA5nINqLxSeWzfECoZGNAWVsEGhVqRfW6waOZzNEvLh2vNoCfLZ87LLlR7mKX/TzP74L+p7kD9GeajzeaWNS7HbYe5J2AHuTjw8UTpXZW7pYmlSeO5VWfznV4lY7AIfio2SSKthd7Vz3N3j02CkysELXBxHf+aLOxETXOMjhXDdC5o3C41+YuixYAcFBs4J9LHlew+fQ6DcQdnhcDKcCOfkj5XGs9giEj5aiP+9f0GL4t9DKOKFGNL7z7qTIQu7sw2Cei721EAsRseQIXpyOMyWaFjcr25idauvdMUa0KVopSYxKAjbqDbEEbMuzHqAv1sY1MPM2Voc0VaVIDXEEd/wCepW0ExZNdAeaxk25UQFX7qoP1xj4yTrJieWi+gdB4XqMMDz1+yjzI2B7MCfle4+2L4GV0c7S01enqi9M4dk2DfnF5QXeYCtXA89GkriGI00ZoAsdUiWQtm/URr+2PUztym7sr5phJTIKLco/LVqy8hIN1s1AgMAwoGwGAI5kb9sBYSRZ0Tb2hpoG0G2XaXaQadJDoV2KuCwrckN6aN1XrqgRgM0LcQx0co7JRGv6shzDqtzK4cL5y2dhcRO9EgFg2myFYgEb0cYX/AEzgg74neFj7J7/Upy3YV+d63zeYzKgus4IUElWjQWBvswQlf5WwxL0FAW/7ZIPM2R6Aj5oTMc6+0LQnAUkIneXTrllLEKboBEjHqUAGwl2orcY0sDD1MDWcvFAxTs0lqHiGV8hXmWVl9FH0pqZqVFo1pBOlV+EnreA4vouDFlols5Tt3lWZjnwhztNvkqVxTM+YqRvHqbVbu7a9VDpq3WzzAFCqxbG4OPBwVExrdhY3P1TP9P4r9XjO24nQmuA8eFcu9E8AmEM8bhQKYcgMedLiKdyK95PE18ZbSv3Azo83LdIX9HvC41xV7AEx/wD0ziY5lPzjZwteZgOhadxomUiBgQQCCKIIsEdj7YTBrVHpDDJFf2cjoO1hh9A4JHyBGG2Y2Qb6qmStlhjm6Sx/WJj/APsGCjH82+/8LmV3P2WeXP8A72P/AOy3/m4n6/8A4+6mV3P2WmZzTxKZJNLooLMVBUqo3JCktqodLH15YNFjGvcGkVfmuG2iymGG1ZVhsyMeWERWEZUq8SNry0n7o1j/ACer+oBH1w7gh1c7SPD10QZT1jSw8Us8J8MDI0hAYs5VLAIRR8TAHbUSSAe1dLv1CTg7MYSXjWaUyfqKjjDeXa2S6gkWWNmr+EDkL77ccA7dcfiHNcWgc/VMuBRpoRmoiRjvW6EtpX1DcgkC7sgtYIrColDpjE5orb+EZjzlAJsqPi+XEhWJ1bWWMfmCxQUnUSRsDoBYA9/fC4vDudR0GtfJM4XDPnnaANLWshBOwodB2HQfbCIvivo7GhrQ0cFGw2OOjdWOy24NxJ0iOXVfVr/V77re+w5k2LHTnzx6vAnrIbc7j5r5r0xEIMWQ1uXTQcKrf6fZX/hnFCwVJwI5T0B9Ln909+63Y6ahvgpBB1SbSHatRceYJfTprdh1sVVEiq0texBPL51QO7VUiFoDQ61I8S3rI3G9/IHf5gE7+5746QN1UE1SyKYN0IICnfsw1KR7Ef35Y41wdsuvYWmiheJxLp1M4jRVYNfIXVODYqRSPSdx6jsdsRzb7l1jqvS1XeOcckEqExjydyFPN+hP7rAHYdL35kA8cd68eCWkkG242KrUkvmSM4UqtkIp5hfeuuMDpbEvklyH9q9r/S/R8eHwxlaNXnc8htXdy57rcHGSV6dXTKcQAGWzbEBT/wBFnYkChu8Lkns+pP8A6mD5TLhyOLT7Ly+MZ1OJvg5OV4zE3wF5PeOORl/nVdP9cKtwkx4euir1reCkGeJ5Qy/yqP8AvMMW/RS93qpn7isObk//AM8n80P/AJmLfoJOY9/spnPJbpNIf9lp/idf/DqxYYB3Fw913MeS8fKs/wC0I0/kUbH+Indh7AAd7wzDhWRm9yuEE7ooE2dttqN8++2GV1U+seeXm1qxHI1v0PX6dcdHNTVCwBYYplQBfXpQLQrzQm47eqz9Mb+GnJw2cnUWqO+IJBPkMrGD6DS2aZ3PLc/E1WBvWFmSzu4oLt9AFZeDeGTKtzAxw/gRbViKoFq+Eb2Bz5XXVeTEZD2dXeq1cH0dfbl35JHm5WLO7MGpniiIuitjzZN+ryJXyXY0dzYmTORQomifTQfVeg6GwuXtnUCwPXVB4XXoVhOIBa4TSHnywamBIPQg0f6YPDiHwk5Sk8TgocUAZG3Wq2fiJZk/SizBaDaRzXqR7kgWef2x6ODHQvi+LXY3v5c14PFdD4mGegzs3Yra79vNWHLcdk1gpLpiLAeqmVQT3O4oX1A6YccyPqg9hWMyTEDEGKVtEbg6H8PmnsvFZBN5S+W1LqLaWFcuze+KdWaBvdF/UNzFoG3f/Cg4fxF2maH9XEq3uiewN7mh9jidVTMwPsuDFXKGVwu7Van42rxFcw5eXX6SBa0BvQX0jcHcC9+uJ1sUBEjtiPHVEOFnxYMMQ7QO22iWtNLKFEjny0rQKA2AoE9zXW/tjExXSLg//ZJrwXr+jf6fZ1d4pgzXwJPkdhROte6mArGOTZsr1QAAoLMcXU54E4kSXJuaWdaB/JIN0f8AyuFP0wWCXqpAeB0Ky+lMN1sWYbhW/hPEnmygkVR5wBR0P4ZkOh16cmBrle3K7xpkAHVYrHFzLG6XcTz2YjRniTNSyjkhRAp9m2Ar+E32wSo0MukG1qyRzAkijtV8jRO+k0edEe2AUmAbUmIrLMcUWYiipLKnUs/yG33c6T9BiufBxbV8yvMW4qO12Qx6VNAHULDdLAUAb7BgTRrBI8XFMerAOvNc24pZxRyjkuwVUNyE7XpDaG+0hNd67YWMZizRDW6pDe++yNzsmHAOBkt+lZpSBYaGFhRFfDJIPzdVQ/DdnfYKzTZR1bPM/QfUrZwWBEYD37o7xDxktpgR/LaXYv8A7uMfHL7UNgTtqZRiuGgBJcRoNU9I/Zo3Kq+ecFqUUigKg7KooD7DHLLrceK9PBEIowwcEPjqMhZn1MEHXc/w/wDry+/bBWjKMyWkdncIxx38P529eSKwJMrxkB5jEBIXCAd1G+XBBG4BFEAkWOx7j54K2eRooFLy4SCQhzmgkcaF+qjkyl16mocvb5e3tg/66bJkJ0Sf+jYQTdc1oDuPI+I2K9XKgDTZrqLq/nXP64j8dM9uUnTkpD0Lg4n9YG27mdT5Xt5LdMso3AwsZHHitBsTGmwFLgaKsxFFmIop8jBI8gWJSz86HQDmxJ2VR1Y0MEZE6U01L4nERQMuQ+XEpzw/PPDm2ew0GaoCVP2ZzSKA4jJNuGQfHQDMpoEb41jEWsAO9LyUU7XSOy7Eqzw59wdyGFnYLXMiuvQDfveBJoXxR0OcB2xFZTwyhlsBhz2ZSp2NcjRx3ZQGwvYo9KhQSaFWxJP1J3J9zjigFLbHF1UeecAYxGRkryznpJxbiyIPWfSTpOnc2eQAG5Jv++H4YTw3CEGueezunHDcoJJMtPnImSQKdKORRe/1cjDlrq9vwsw25HDGKl6yImI6jQ1y413LXwsPVSjrBvt4ptxqYhWc2QgLEAWSALoDqfbGVGLIC1XGharkc3lLFm4pFOalXWzD1IsLD05UrdOvVuR1XRFY9hgejx1XL7ryvSPShilAAvn4KcDJTjdv/h83ZrbLMe6t/s77MVregeeE8V0ZRsiu8bLa6N/qLQNBsf2u3Hgf8pdx7gWYy8RnKo8A3MsUiOtHlW4Y3YHLrjO/Rvaea9COmIXitQfX0pKclCVUs3xNu3t2X5Af1s9cLSvDjQ2C0cPE5jS5+51PdyHl87TDh+SlnNQRvL7opKj5v8C/UjHWQSP2CpNjsPD8ThfIan2TNfD6g6Zs/koJP92XDkHs7KwCH74cZ0eSLJ9AsiXp8B1Nbp3mj+eqFz3BJ4gHaPXGeUsJ8yMjvqT4R/EBheTCSN21Hd9k/h+lsPLo45T3/fZLlYHcEEe2FiKWkDYsL3HF1ZiKLMRRS5TLvK2iJGkbsilq+dbKPc0MEZE9/wAIQJsTDD/6jgPn6IuTJRxGppdTjnDlyrsD2eU/qoq7eo9hjSw/Rj5Drr4beq87j/6ljhByad538gPqtZs0zIYgqxRE2Yo7p+xmc+qUj3pf3cehw3R7Ihrr8l4TH9NzYlxokXx4/wADuC0zuZBys0Lk2QJINItlzKbx6RR3O6n2Y47j2NLMxXOhpniXqxsVYOEPIyIXXS5UF1BumrcffHnTvovctutVY8jAbs44ro2TMIuzMoPYkX9ueOHTdcsBafpi/vfyP/yxXrGf3D1ClrBnY/zqPma/1rFgQdipmC5XFxKTMSNFlI2nYGiRsie7Odvp7YV6lsbc0hoe68zDg5JSrd4X8GrAwzGYYTZno1eiK/wxj2utR3+WFZ8XnGRmjfmt/D4RkQ71Z8xl1dSrqGU8wwBH2OFGuLTY0TRAO60lyinltiWpQVQ4v4RZSZMsVFm2iOyMerKfwN/wn2JJxudHdMvw/Yfq33WN0j0PHiu03su5/dVvMTlDpdWjf8rivseTD3UkY9ZBjIZ22xy8jJ0bPC+pG6c0t4C1zeekcTQo20cisY5nG3mMikA6ehN74XdAMQS5ug+a0f1v6MBjrcd6vbuVrPHCN0yeQjb83kFq9wCwGKjo3vHouu6eJHwnzd/CU5/iOYzDCOWaWYn4Yl9Kn2EUYVSB3YGu+LSswuEZnmOg5/ZUZicVi+zGK8PutsxlpIEDSwmKP81oQvYNoJ0/Pl74XwnT2CxD+qYa5WKtBxPQuKjbnNO51ZPutctmpYG15eV4WPVDsfdlNo3+YHGnLho5NSPMJfC42WI5b05FMJfEKy//ANrJ5edjzkQvBIfcvHdn7YQk6NDtiD4hbUPTD4+Y/wC0/RY0mQYbQ52P/s5oX+n67Cjuh/8AiPIp9v8AVTm7vPm0fZRKMl0XiR9nORAP1Wz/AExQdDf8fdEf/VhrR/o37hbHMwKbiyaX0bMTyy/eJdMf3JwzH0QG70PdZ+I/qiR40Lj6NHsosznJpV0SSsY7JESBYox7aIwoYfxasaEeBibvr4rDm6WxEm3Z8N/VQDSq9FUfIAD+2GtGjuWf2nnmfVSZKCSb9kvp/wB4wIX/ACjm39B74zsR0lGzRmp9lt4LoKaXtS9lvurNwbw4EOo2znm7c67AclHsPrfPGJNO+V1uK9bhcFFhm5YxXzVky+SVcCTdKHjcxSIEEqC8asw5ojMAze2xrV+G76Y44kNJbvSo80EVBl1QUqhfl19yeZPucYLnucbcUQADZS4qrKPMzKqlnZVUcyxAA+p2x1rS7QBcJA3WuVyqRqEjRUQclUAAfQYjnFxtxtQNA0CmxxdVf4xxGWOcK2uPL6LEiR67ks2rnS2gAURtvvv0xo4KGCRp6w68rpLyvc13cpeCcTaWRgpeSILfmPHoGq9lU6V1irJIG1Dc3Q5jYYY66s68rtSJ7nE8k2zEWoVjPCYSHjfBhPC8El6XFWvMdQRg8UpY4OCG9mYUVVW8NZqIBYzDKq7KDqjNDkNgy39sekg/qENaA9novN4j+nQ9xc15156oDiGXzkaFjAgAqyshcgXuQoUXQ3q+mGf9ejdoxuvfslm/04Wm3vsdw/kongObjVdSEEtzkuy3zP8AbkO2PN44yzvuQ33L0UEUcTMsY0TjMcVpGJII0mweRFcj7Yz24YZhojE6KgZ6d4GUwKzxOaEJslGomkNXWx26Y9bgcfJGMjzdfnksTGdGRTHM3Q935qpV47FyfVGezqw/tjZZjYXC7WS7o+dmlX+d6mXjUH+9T74MMTF/cln4GU7NK3HiLL8vMs9lDH/QY4cXCP3II6MxLtmo2HNSP+zy2Yb3KaB93Iwu7pKEc01H0Din70E1yfh/NyfF5cI+sjfb0qD9ThWTpU/sC04P6caNZX+misXDfCMakMwMjDfVJ6qPdVrSp+QBxmy4iSX4it7DYGDDio2gfNWCHIhemAptTttyUnccq2HffoMSlLXu99Krvvfyr++IokUmQZWYvF5+pmOv0MdJJpSrkUADppbBq6F4O17aS7mOvmljZfOLmFMTnLZSqdZQjerevJQFiAdhpsDnQ7glw8En7de7RcHWA70O9OsoxlsLm7K7MEjRWW+WoMGK3zGwwD9FE3cH1RWku/chMx4Wy8r/APSElnN+kyyO68tzoBCJ2GwvfDDAGDsgBUMTTvZ81YcedTShnlI5KWNbcquwKPXrd0dgcWa0HcrhNKRmoXv9AT/pitWoh+JwO8ZWN9DWps3uAQSpoggMLFg2LwSF7WPDnixyVXtJFBa8My7opDtqJYkAXSCgNIJ3IsE7/mPQDFsRI2R+ZraCjGlo1ReAq68KDtiWooZMmp6Y7ZXKS3M+Fss7F2iXUebLak/MqQT9cFGIkAq1QxMJukJL4IyrCiJCO3myV/3sXbipAbFegXDCw6IjJ+E8rE2tIxrF0xLMRfOixNfTFX4mRwonRdbG1psIjOwQxrcrqi8vUQLJ2oXzN9MUZncaaL8F0kDdLzwcT7LH5UR+J2XS7jsi1aX+ZqPOl3saUGHc05pD5IZGbQCgj5vD0RhMKjy1K6QY6UqP3exw5etqxYKoJfJ4agiKu0rA6iaOkiQk6q0Vv02X8oxcOJ2CGYw3W0DmeChkKRjMEHqzrGN1VSKYFx8KkejYjBA0oTgCNLW2Z4PMzF9hqAUqs5B+EJs3k7bDFsihsm17lsnl2d0keRJBvIvpa7fWWBjBAYn03s2noNjiha7gFBk/caUsuQhi1SLPLqHrCsSLZWMgFst1Zo9wB2GOU7kuksGocnuThSQa/OM176kkIX/KEagPue5PPHcoSjppCd0qz3iGGDMx5bzi7ShxotpGRtiu6gst+rY30IrEMd7I0OIN046JjHHBKCgLAC20HXGQSb1iwHXe9wQNz3wM5mlNAseNCtMjl8rl2dlkUO9ankm1MQOQt2JoXyxHFzl1oY3UJllWSqjKaegQit9+nvipBVwRwUmPOoizEUWYiizEUWYiizEUWYiiGzGdRDRJLflVSzfZQaHudsFjgfJ8IVS8BameQj0xV/2jgfX0asNNwDv3EfNVzE7BaOs/MyQxit/QzV9S6j+mDNwMfEkrhLuYQ3lKSdedZh+VXhQfQquv/iwduFiH7fX8pV33cpctl8rG2pfK1/nZwz/zuSx++DAUKAUpgUx4rH+EmQ/uKSP5vhH1IxYRkrpkaoHzEr9oh7Uz/f4F/wCL54I2IcUMyE7aLIsuqksB6jzYkkn2s717csFAA2VFJjqiE4kxpEsgSSIhINEKbJAPQtWkHmCwrfHQLKpKSGmk0iiCgKoCqOQAoYPVJFbY6okXirgcE8EpkUKwRiJR6WQgXeoVY25HbFXNBC7aX8L8OGbL5aXzoopEAkR8rDGACykEEsG1iiQRsCemEusLTonWYUEXa34ZkzNmpos5LHmWg0GNAgUKrjdmUc32qiSBsQBeEukcTKGtA0BVoIGhxvVWmPLoo0qigdgoA+wxilxOqdygKCfhUL/FEl9wNLfRloj74u2aRuxKqWNPBGYGrrMRRZiKLMRRZiKKGaetgC7flH9ydgPn/XBosO+Tbbmql1aLQQM37Rq/dQkD6tszf0HtjSjwsbN9T3/ZV1O69MioNKL9FAA/5YcDCVUua3QIV2dvibSPypt92+I/TTgzYgN0IvJWgyic9IJ7t6j92s4vQCrSk8sdh9hjqlLFjA5AD6Yii3xFErj4k00jRZZQ+glZJW/ZxsOaCt5HHVRQHVhyxRzw1Rtu0CZJwxvxzSE/uhFH0GkmvmT88BMpRRFzK8k4Y34JnB7OqMv12DfZhjomKhi5FLVzQkeTKTrplCh6DGnS9pY22Ipq7FWrc7Ena4EWEE/2uWvEeJZjLhaEeZ1uERCTHIxPQEBkYgWSaQUCTgnWVul3Q8ltxHi2cijaQZEPpFlRmUuhz/BvWKjENKhwzwLSHhSZzi8Jedhlcm/KOL9pMvXU7cksdBv2rfCGM6Q6s5G6lXgw2fU7J1w7wDkYfgiY99Ushv3I1af6YynY6d3H2Ccbh2BGJ4SyanUkCo35kLI38ykH+uB/qpTu6/HX5q3Us5IlOElBUU8yfxSGUfXzdRr5EYr1t/E0Hyr5Uu9XWxPz+aq3izivFsonmRpl8xHY9SxSBls1unmHbkLBP0w3h4sNKaNg+P8ACDI6VmuhV7xnppZiKLMRRZiKKCRyW0KaNAsewN1XuaPy+ww3hcP1nadsPdUceAUEktfq49tPxHnRIuhfNjd6jf1PLbjjvwQnOrQLVUrufckk/wBcHAA2Ql7jqizEUWYiizEUWYii8dbBFkWCLHMe498RRI/BmZXLInDpQEmjB06R6ZULE+YCLom9w1G++ASNN2rQuAGQ7q24AmVmOqKkcTMmZ4qq5YqDlIWErPdBpvhXSKL0AGoED3GDx6C0hiJKfpwRM/gVZZVnzGazLyp8BjZY1T+BQpK/cnuTi+ZKl7ibRfGPDUs0TRLn8ygZSpsQmxy30orH+bfFQAOCsZpCKta+FHbLqnD5ypliQFGW9MkIJCt+6wqiD8xd4xsfhy1/WDY/NPYWUOGXiFZMZ6bWYiizEUWYii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851025"/>
            <a:ext cx="2800350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://img1.liveinternet.ru/images/attach/c/3/83/268/83268591_b03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80" y="285728"/>
            <a:ext cx="9111920" cy="62865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t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643050"/>
            <a:ext cx="71438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3/83/268/83268591_b03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80" y="285728"/>
            <a:ext cx="9111920" cy="62865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,детский,золушка">
            <a:hlinkClick r:id="rId3" tgtFrame="&quot;_blank&quot;" tooltip="&quot;детский ребус 5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9144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tatic.diary.ru/userdir/2/7/1/6/2716267/748224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384842" cy="67927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5.detochki-doma.ru/wp-content/uploads/2012/03/lisichka-sestrichka-i-seryiy-volk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745" y="0"/>
            <a:ext cx="669726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2.detochki-doma.ru/wp-content/uploads/2012/03/lisichka-sestrichka-i-seryiy-vol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3.detochki-doma.ru/wp-content/uploads/2012/03/lisichka-sestrichka-i-seryiy-volk-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30718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1.detochki-doma.ru/wp-content/uploads/2012/03/lisichka-sestrichka-i-seryiy-volk-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3314"/>
            <a:ext cx="300039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s5.detochki-doma.ru/wp-content/uploads/2012/03/lisichka-sestrichka-i-seryiy-volk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7143" y="3571876"/>
            <a:ext cx="3209105" cy="32861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hadochki.ru/images/skazki/sestritsa-alenushka-i-br-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3089" y="0"/>
            <a:ext cx="5209241" cy="685426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0.liveinternet.ru/images/attach/c/7/96/60/96060600_Risunok__44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6955" y="0"/>
            <a:ext cx="546260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crosti.ru/patterns/00/00/aa/273ad6334c/%D1%84%D0%B5%D0%B4%D0%BE%D1%80%D0%B8%D0%BD%D0%BE%20%D0%B3%D0%BE%D1%80%D0%B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7253104" cy="50529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olgasergeeff.ru/wp-content/uploads/2012/11/%D0%9A%D0%BE%D1%89%D0%B5%D0%B9-%D0%91%D0%B5%D1%81%D1%81%D0%BC%D0%B5%D1%80%D1%82%D0%BD%D1%8B%D0%B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-5122"/>
            <a:ext cx="5124487" cy="686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марина\1262601532_rebus_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9144000" cy="194911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tihi.ru/pics/2011/07/11/5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2897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арина\1262601244_rebus_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21974" cy="200024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2do2go.ru/uploads/full/8a433787db857e74afae5ef8d1365f85_w960_h20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0"/>
            <a:ext cx="6632547" cy="673783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891</TotalTime>
  <Words>4</Words>
  <Application>Microsoft Office PowerPoint</Application>
  <PresentationFormat>Экран (4:3)</PresentationFormat>
  <Paragraphs>4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75</cp:revision>
  <dcterms:created xsi:type="dcterms:W3CDTF">2007-03-12T19:17:36Z</dcterms:created>
  <dcterms:modified xsi:type="dcterms:W3CDTF">2020-01-23T17:00:44Z</dcterms:modified>
</cp:coreProperties>
</file>