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4" r:id="rId4"/>
    <p:sldId id="266" r:id="rId5"/>
    <p:sldId id="257" r:id="rId6"/>
    <p:sldId id="260" r:id="rId7"/>
    <p:sldId id="259" r:id="rId8"/>
    <p:sldId id="263" r:id="rId9"/>
    <p:sldId id="262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andia.ru/text/82/524/images/img1_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0" name="Picture 6" descr="https://ds14.stv.prosadiki.ru/media/2019/05/16/1261824437/pozhar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1052736"/>
            <a:ext cx="3942153" cy="482453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499992" y="1916832"/>
            <a:ext cx="39604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ЛЭПБУК </a:t>
            </a:r>
          </a:p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«Пожарная безопасность»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pandia.ru/text/82/524/images/img1_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4" y="692697"/>
            <a:ext cx="6912769" cy="5469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andia.ru/text/82/524/images/img1_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55576" y="764704"/>
            <a:ext cx="770485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Bookman Old Style" pitchFamily="18" charset="0"/>
              </a:rPr>
              <a:t>АКТУАЛЬНОСТЬ</a:t>
            </a:r>
          </a:p>
          <a:p>
            <a:pPr algn="just"/>
            <a:r>
              <a:rPr lang="ru-RU" dirty="0" smtClean="0">
                <a:latin typeface="Bookman Old Style" pitchFamily="18" charset="0"/>
              </a:rPr>
              <a:t>Еще в древних временах огонь интересовал человека. С одной стороны, огонь – друг человека, а с другой может быть врагом. Без огня очень плохо – не приготовить пищу, не осветить дом. Сейчас, в наше время, когда все электрифицировано, огонь, по-прежнему, играет немаловажную роль.  К сожалению, ежегодная статистика, показывает рост числа происшествий, в которых от огня страдают дети. Все мы знаем, что детей привлекает огонь. И этот познавательный интерес должен быть направлен в нужное русло. А это значит, что дети должны знать правила обращения с огнем. Родителям и педагогам необходимо помочь детям узнать как можно больше об окружающем мире, предостеречь об возможных опасностях, которые их ожидают на пути к познанию. Данное дидактическое пособие дает детям возможность в игровой форме закрепить полученные знания о пожарной безопасности. Актуальностью данной игровой технологии является то, что «</a:t>
            </a:r>
            <a:r>
              <a:rPr lang="ru-RU" dirty="0" err="1" smtClean="0">
                <a:latin typeface="Bookman Old Style" pitchFamily="18" charset="0"/>
              </a:rPr>
              <a:t>лэпбук</a:t>
            </a:r>
            <a:r>
              <a:rPr lang="ru-RU" dirty="0" smtClean="0">
                <a:latin typeface="Bookman Old Style" pitchFamily="18" charset="0"/>
              </a:rPr>
              <a:t>» - это отличный способ закрепления и повторения материалов, с которыми ребенок уже был знаком.</a:t>
            </a: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andia.ru/text/82/524/images/img1_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83568" y="548680"/>
            <a:ext cx="777686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Bookman Old Style" pitchFamily="18" charset="0"/>
              </a:rPr>
              <a:t>Цель:</a:t>
            </a:r>
            <a:r>
              <a:rPr lang="ru-RU" sz="2000" dirty="0" smtClean="0">
                <a:latin typeface="Bookman Old Style" pitchFamily="18" charset="0"/>
              </a:rPr>
              <a:t> закрепление элементарных правил пожарной безопасности с детьми, развитие у них чувства самосохранения.</a:t>
            </a:r>
          </a:p>
          <a:p>
            <a:endParaRPr lang="ru-RU" sz="2000" b="1" dirty="0" smtClean="0">
              <a:latin typeface="Bookman Old Style" pitchFamily="18" charset="0"/>
            </a:endParaRPr>
          </a:p>
          <a:p>
            <a:r>
              <a:rPr lang="ru-RU" sz="2000" b="1" dirty="0" smtClean="0">
                <a:latin typeface="Bookman Old Style" pitchFamily="18" charset="0"/>
              </a:rPr>
              <a:t>Задачи:</a:t>
            </a:r>
            <a:r>
              <a:rPr lang="ru-RU" sz="2000" dirty="0" smtClean="0">
                <a:latin typeface="Bookman Old Style" pitchFamily="18" charset="0"/>
              </a:rPr>
              <a:t> 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latin typeface="Bookman Old Style" pitchFamily="18" charset="0"/>
              </a:rPr>
              <a:t>Закрепить знания детей о правилах пожарной безопасности;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latin typeface="Bookman Old Style" pitchFamily="18" charset="0"/>
              </a:rPr>
              <a:t>Формировать понимание необходимости соблюдения правил пожарной безопасности;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latin typeface="Bookman Old Style" pitchFamily="18" charset="0"/>
              </a:rPr>
              <a:t>Продолжать расширять представления о безопасном поведении в случае возникновения пожара (умении ориентироваться в группе и в других помещениях</a:t>
            </a:r>
            <a:r>
              <a:rPr lang="ru-RU" sz="2000" i="1" dirty="0" smtClean="0">
                <a:latin typeface="Bookman Old Style" pitchFamily="18" charset="0"/>
              </a:rPr>
              <a:t>)</a:t>
            </a:r>
            <a:r>
              <a:rPr lang="ru-RU" sz="2000" dirty="0" smtClean="0">
                <a:latin typeface="Bookman Old Style" pitchFamily="18" charset="0"/>
              </a:rPr>
              <a:t>;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latin typeface="Bookman Old Style" pitchFamily="18" charset="0"/>
              </a:rPr>
              <a:t>Продолжать знакомить со средствами пожаротушения;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latin typeface="Bookman Old Style" pitchFamily="18" charset="0"/>
              </a:rPr>
              <a:t>Уточнить знания детей о профессии пожарного;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latin typeface="Bookman Old Style" pitchFamily="18" charset="0"/>
              </a:rPr>
              <a:t>Учить безопасному обращению с бытовыми приборами;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latin typeface="Bookman Old Style" pitchFamily="18" charset="0"/>
              </a:rPr>
              <a:t>Активизировать словарь;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latin typeface="Bookman Old Style" pitchFamily="18" charset="0"/>
              </a:rPr>
              <a:t>Формировать навыки самостоятельности; 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latin typeface="Bookman Old Style" pitchFamily="18" charset="0"/>
              </a:rPr>
              <a:t>Воспитывать ответственность за свою жизнь.</a:t>
            </a:r>
            <a:endParaRPr lang="ru-RU" sz="2000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pandia.ru/text/82/524/images/img1_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New1\Desktop\IMG-20200211-WA0000.jpg"/>
          <p:cNvPicPr>
            <a:picLocks noChangeAspect="1" noChangeArrowheads="1"/>
          </p:cNvPicPr>
          <p:nvPr/>
        </p:nvPicPr>
        <p:blipFill>
          <a:blip r:embed="rId3" cstate="print"/>
          <a:srcRect l="7475" t="6951" r="6885"/>
          <a:stretch>
            <a:fillRect/>
          </a:stretch>
        </p:blipFill>
        <p:spPr bwMode="auto">
          <a:xfrm>
            <a:off x="467544" y="908720"/>
            <a:ext cx="8267885" cy="50530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andia.ru/text/82/524/images/img1_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908720"/>
            <a:ext cx="309634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908720"/>
            <a:ext cx="3672138" cy="489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andia.ru/text/82/524/images/img1_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764704"/>
            <a:ext cx="4032448" cy="5376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764704"/>
            <a:ext cx="405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andia.ru/text/82/524/images/img1_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836712"/>
            <a:ext cx="3600400" cy="4800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860355"/>
            <a:ext cx="3600400" cy="4800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andia.ru/text/82/524/images/img1_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908720"/>
            <a:ext cx="3888162" cy="518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004048" y="5301208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Разрезные картинки</a:t>
            </a:r>
            <a:endParaRPr lang="ru-RU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8438" name="Picture 6" descr="https://avatars.mds.yandex.net/get-pdb/2752715/8dbb5747-5fee-4382-a847-c3c60155ae76/s1200?webp=fals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780928"/>
            <a:ext cx="3730352" cy="3730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andia.ru/text/82/524/images/img1_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548680"/>
            <a:ext cx="4392488" cy="585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6" descr="https://avatars.mds.yandex.net/get-pdb/2752715/8dbb5747-5fee-4382-a847-c3c60155ae76/s1200?webp=fals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292080" y="2780928"/>
            <a:ext cx="3600400" cy="3730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65</Words>
  <Application>Microsoft Office PowerPoint</Application>
  <PresentationFormat>Экран (4:3)</PresentationFormat>
  <Paragraphs>17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 Зубова</dc:creator>
  <cp:lastModifiedBy>New1</cp:lastModifiedBy>
  <cp:revision>8</cp:revision>
  <dcterms:created xsi:type="dcterms:W3CDTF">2020-03-22T16:31:46Z</dcterms:created>
  <dcterms:modified xsi:type="dcterms:W3CDTF">2020-03-24T10:33:07Z</dcterms:modified>
</cp:coreProperties>
</file>