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57" r:id="rId6"/>
    <p:sldId id="260" r:id="rId7"/>
    <p:sldId id="259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ndia.ru/text/82/524/images/img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ds14.stv.prosadiki.ru/media/2019/05/16/1261824437/pozh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052736"/>
            <a:ext cx="3942153" cy="4824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1916832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ЛЭПБУК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«Пожарная безопасность»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andia.ru/text/82/524/images/img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4" y="692697"/>
            <a:ext cx="6912769" cy="54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ndia.ru/text/82/524/images/img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АКТУАЛЬНОСТЬ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Еще в древних временах огонь интересовал человека. С одной стороны, огонь – друг человека, а с другой может быть врагом. Без огня очень плохо – не приготовить пищу, не осветить дом. Сейчас, в наше время, когда все электрифицировано, огонь, по-прежнему, играет немаловажную роль.  К сожалению, ежегодная статистика, показывает рост числа происшествий, в которых от огня страдают дети. Все мы знаем, что детей привлекает огонь. И этот познавательный интерес должен быть направлен в нужное русло. А это значит, что дети должны знать правила обращения с огнем. Родителям и педагогам необходимо помочь детям узнать как можно больше об окружающем мире, предостеречь об возможных опасностях, которые их ожидают на пути к познанию. Данное дидактическое пособие дает детям возможность в игровой форме закрепить полученные знания о пожарной безопасности. Актуальностью данной игровой технологии является то, что «</a:t>
            </a:r>
            <a:r>
              <a:rPr lang="ru-RU" dirty="0" err="1" smtClean="0">
                <a:latin typeface="Bookman Old Style" pitchFamily="18" charset="0"/>
              </a:rPr>
              <a:t>лэпбук</a:t>
            </a:r>
            <a:r>
              <a:rPr lang="ru-RU" dirty="0" smtClean="0">
                <a:latin typeface="Bookman Old Style" pitchFamily="18" charset="0"/>
              </a:rPr>
              <a:t>» - это отличный способ закрепления и повторения материалов, с которыми ребенок уже был знаком.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ndia.ru/text/82/524/images/img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Цель:</a:t>
            </a:r>
            <a:r>
              <a:rPr lang="ru-RU" sz="2000" dirty="0" smtClean="0">
                <a:latin typeface="Bookman Old Style" pitchFamily="18" charset="0"/>
              </a:rPr>
              <a:t> закрепление элементарных правил пожарной безопасности с детьми, развитие у них чувства самосохранения.</a:t>
            </a:r>
          </a:p>
          <a:p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Задачи:</a:t>
            </a:r>
            <a:r>
              <a:rPr lang="ru-RU" sz="2000" dirty="0" smtClean="0">
                <a:latin typeface="Bookman Old Style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Bookman Old Style" pitchFamily="18" charset="0"/>
              </a:rPr>
              <a:t>Закрепить знания детей о правилах пожарной безопасности;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Bookman Old Style" pitchFamily="18" charset="0"/>
              </a:rPr>
              <a:t>Формировать понимание необходимости соблюдения правил пожарной безопасности;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Bookman Old Style" pitchFamily="18" charset="0"/>
              </a:rPr>
              <a:t>Продолжать расширять представления о безопасном поведении в случае возникновения пожара (умении ориентироваться в группе и в других помещениях</a:t>
            </a:r>
            <a:r>
              <a:rPr lang="ru-RU" sz="2000" i="1" dirty="0" smtClean="0">
                <a:latin typeface="Bookman Old Style" pitchFamily="18" charset="0"/>
              </a:rPr>
              <a:t>)</a:t>
            </a:r>
            <a:r>
              <a:rPr lang="ru-RU" sz="2000" dirty="0" smtClean="0">
                <a:latin typeface="Bookman Old Style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Bookman Old Style" pitchFamily="18" charset="0"/>
              </a:rPr>
              <a:t>Продолжать знакомить со средствами пожаротушения;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Bookman Old Style" pitchFamily="18" charset="0"/>
              </a:rPr>
              <a:t>Уточнить знания детей о профессии пожарного;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Bookman Old Style" pitchFamily="18" charset="0"/>
              </a:rPr>
              <a:t>Учить безопасному обращению с бытовыми приборами;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Bookman Old Style" pitchFamily="18" charset="0"/>
              </a:rPr>
              <a:t>Активизировать словарь;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Bookman Old Style" pitchFamily="18" charset="0"/>
              </a:rPr>
              <a:t>Формировать навыки самостоятельности;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Bookman Old Style" pitchFamily="18" charset="0"/>
              </a:rPr>
              <a:t>Воспитывать ответственность за свою жизнь.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andia.ru/text/82/524/images/img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New1\Desktop\IMG-20200211-WA0000.jpg"/>
          <p:cNvPicPr>
            <a:picLocks noChangeAspect="1" noChangeArrowheads="1"/>
          </p:cNvPicPr>
          <p:nvPr/>
        </p:nvPicPr>
        <p:blipFill>
          <a:blip r:embed="rId3" cstate="print"/>
          <a:srcRect l="7475" t="6951" r="6885"/>
          <a:stretch>
            <a:fillRect/>
          </a:stretch>
        </p:blipFill>
        <p:spPr bwMode="auto">
          <a:xfrm>
            <a:off x="467544" y="908720"/>
            <a:ext cx="8267885" cy="5053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ndia.ru/text/82/524/images/img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30963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3672138" cy="489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ndia.ru/text/82/524/images/img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032448" cy="53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64704"/>
            <a:ext cx="405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ndia.ru/text/82/524/images/img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60355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ndia.ru/text/82/524/images/img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3888162" cy="518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4048" y="53012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Разрезные картинки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8438" name="Picture 6" descr="https://avatars.mds.yandex.net/get-pdb/2752715/8dbb5747-5fee-4382-a847-c3c60155ae76/s1200?webp=fa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0928"/>
            <a:ext cx="3730352" cy="3730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ndia.ru/text/82/524/images/img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4392488" cy="58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ttps://avatars.mds.yandex.net/get-pdb/2752715/8dbb5747-5fee-4382-a847-c3c60155ae76/s1200?webp=fa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92080" y="2780928"/>
            <a:ext cx="3600400" cy="3730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65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Зубова</dc:creator>
  <cp:lastModifiedBy>New1</cp:lastModifiedBy>
  <cp:revision>8</cp:revision>
  <dcterms:created xsi:type="dcterms:W3CDTF">2020-03-22T16:31:46Z</dcterms:created>
  <dcterms:modified xsi:type="dcterms:W3CDTF">2020-03-24T10:33:07Z</dcterms:modified>
</cp:coreProperties>
</file>