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62" r:id="rId5"/>
    <p:sldId id="264" r:id="rId6"/>
    <p:sldId id="265" r:id="rId7"/>
    <p:sldId id="261" r:id="rId8"/>
    <p:sldId id="257" r:id="rId9"/>
    <p:sldId id="25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sp>
        <p:nvSpPr>
          <p:cNvPr id="5" name="TextBox 4"/>
          <p:cNvSpPr txBox="1"/>
          <p:nvPr/>
        </p:nvSpPr>
        <p:spPr>
          <a:xfrm>
            <a:off x="0" y="188640"/>
            <a:ext cx="9144000" cy="923330"/>
          </a:xfrm>
          <a:prstGeom prst="rect">
            <a:avLst/>
          </a:prstGeom>
          <a:noFill/>
        </p:spPr>
        <p:txBody>
          <a:bodyPr wrap="square" rtlCol="0">
            <a:spAutoFit/>
          </a:bodyPr>
          <a:lstStyle/>
          <a:p>
            <a:pPr algn="ctr"/>
            <a:r>
              <a:rPr lang="ru-RU" b="1" dirty="0" smtClean="0">
                <a:solidFill>
                  <a:srgbClr val="002060"/>
                </a:solidFill>
                <a:latin typeface="Bookman Old Style" pitchFamily="18" charset="0"/>
              </a:rPr>
              <a:t>Муниципальное бюджетное дошкольное </a:t>
            </a:r>
          </a:p>
          <a:p>
            <a:pPr algn="ctr"/>
            <a:r>
              <a:rPr lang="ru-RU" b="1" dirty="0" smtClean="0">
                <a:solidFill>
                  <a:srgbClr val="002060"/>
                </a:solidFill>
                <a:latin typeface="Bookman Old Style" pitchFamily="18" charset="0"/>
              </a:rPr>
              <a:t>образовательное  учреждение </a:t>
            </a:r>
          </a:p>
          <a:p>
            <a:pPr algn="ctr"/>
            <a:r>
              <a:rPr lang="ru-RU" b="1" dirty="0" smtClean="0">
                <a:solidFill>
                  <a:srgbClr val="002060"/>
                </a:solidFill>
                <a:latin typeface="Bookman Old Style" pitchFamily="18" charset="0"/>
              </a:rPr>
              <a:t>«</a:t>
            </a:r>
            <a:r>
              <a:rPr lang="ru-RU" b="1" dirty="0" err="1" smtClean="0">
                <a:solidFill>
                  <a:srgbClr val="002060"/>
                </a:solidFill>
                <a:latin typeface="Bookman Old Style" pitchFamily="18" charset="0"/>
              </a:rPr>
              <a:t>Каргасокский</a:t>
            </a:r>
            <a:r>
              <a:rPr lang="ru-RU" b="1" dirty="0" smtClean="0">
                <a:solidFill>
                  <a:srgbClr val="002060"/>
                </a:solidFill>
                <a:latin typeface="Bookman Old Style" pitchFamily="18" charset="0"/>
              </a:rPr>
              <a:t> детский сад №1»</a:t>
            </a:r>
            <a:endParaRPr lang="ru-RU" b="1" dirty="0">
              <a:solidFill>
                <a:srgbClr val="002060"/>
              </a:solidFill>
              <a:latin typeface="Bookman Old Style" pitchFamily="18" charset="0"/>
            </a:endParaRPr>
          </a:p>
        </p:txBody>
      </p:sp>
      <p:sp>
        <p:nvSpPr>
          <p:cNvPr id="7" name="TextBox 6"/>
          <p:cNvSpPr txBox="1"/>
          <p:nvPr/>
        </p:nvSpPr>
        <p:spPr>
          <a:xfrm>
            <a:off x="0" y="1700808"/>
            <a:ext cx="9144000" cy="1938992"/>
          </a:xfrm>
          <a:prstGeom prst="rect">
            <a:avLst/>
          </a:prstGeom>
          <a:noFill/>
        </p:spPr>
        <p:txBody>
          <a:bodyPr wrap="square" rtlCol="0">
            <a:spAutoFit/>
          </a:bodyPr>
          <a:lstStyle/>
          <a:p>
            <a:pPr algn="ctr"/>
            <a:r>
              <a:rPr lang="ru-RU" sz="2400" b="1" dirty="0" smtClean="0">
                <a:solidFill>
                  <a:srgbClr val="002060"/>
                </a:solidFill>
                <a:latin typeface="Bookman Old Style" pitchFamily="18" charset="0"/>
              </a:rPr>
              <a:t>ОТЧЕТ ПО САМООБРАЗОВАНИЮ</a:t>
            </a:r>
          </a:p>
          <a:p>
            <a:pPr algn="ctr"/>
            <a:r>
              <a:rPr lang="ru-RU" sz="2400" b="1" dirty="0" smtClean="0">
                <a:solidFill>
                  <a:srgbClr val="002060"/>
                </a:solidFill>
                <a:latin typeface="Bookman Old Style" pitchFamily="18" charset="0"/>
              </a:rPr>
              <a:t>По теме: «Экономическое воспитание дошкольников: </a:t>
            </a:r>
          </a:p>
          <a:p>
            <a:pPr algn="ctr"/>
            <a:r>
              <a:rPr lang="ru-RU" sz="2400" b="1" dirty="0" smtClean="0">
                <a:solidFill>
                  <a:srgbClr val="002060"/>
                </a:solidFill>
                <a:latin typeface="Bookman Old Style" pitchFamily="18" charset="0"/>
              </a:rPr>
              <a:t>формирование предпосылок </a:t>
            </a:r>
          </a:p>
          <a:p>
            <a:pPr algn="ctr"/>
            <a:r>
              <a:rPr lang="ru-RU" sz="2400" b="1" dirty="0" smtClean="0">
                <a:solidFill>
                  <a:srgbClr val="002060"/>
                </a:solidFill>
                <a:latin typeface="Bookman Old Style" pitchFamily="18" charset="0"/>
              </a:rPr>
              <a:t>финансовой грамотности»</a:t>
            </a:r>
            <a:endParaRPr lang="ru-RU" sz="2400" b="1" dirty="0">
              <a:solidFill>
                <a:srgbClr val="002060"/>
              </a:solidFill>
              <a:latin typeface="Bookman Old Style" pitchFamily="18" charset="0"/>
            </a:endParaRPr>
          </a:p>
        </p:txBody>
      </p:sp>
      <p:sp>
        <p:nvSpPr>
          <p:cNvPr id="8" name="TextBox 7"/>
          <p:cNvSpPr txBox="1"/>
          <p:nvPr/>
        </p:nvSpPr>
        <p:spPr>
          <a:xfrm>
            <a:off x="5364088" y="5085184"/>
            <a:ext cx="3600400" cy="646331"/>
          </a:xfrm>
          <a:prstGeom prst="rect">
            <a:avLst/>
          </a:prstGeom>
          <a:noFill/>
        </p:spPr>
        <p:txBody>
          <a:bodyPr wrap="square" rtlCol="0">
            <a:spAutoFit/>
          </a:bodyPr>
          <a:lstStyle/>
          <a:p>
            <a:pPr algn="r"/>
            <a:r>
              <a:rPr lang="ru-RU" b="1" dirty="0" smtClean="0">
                <a:solidFill>
                  <a:srgbClr val="002060"/>
                </a:solidFill>
                <a:latin typeface="Bookman Old Style" pitchFamily="18" charset="0"/>
              </a:rPr>
              <a:t>Подготовила воспитатель:</a:t>
            </a:r>
          </a:p>
          <a:p>
            <a:pPr algn="r"/>
            <a:r>
              <a:rPr lang="ru-RU" b="1" dirty="0" smtClean="0">
                <a:solidFill>
                  <a:srgbClr val="002060"/>
                </a:solidFill>
                <a:latin typeface="Bookman Old Style" pitchFamily="18" charset="0"/>
              </a:rPr>
              <a:t>Зубова Лариса Николаевна</a:t>
            </a:r>
            <a:endParaRPr lang="ru-RU" b="1" dirty="0">
              <a:solidFill>
                <a:srgbClr val="002060"/>
              </a:solidFill>
              <a:latin typeface="Bookman Old Style" pitchFamily="18" charset="0"/>
            </a:endParaRPr>
          </a:p>
        </p:txBody>
      </p:sp>
      <p:sp>
        <p:nvSpPr>
          <p:cNvPr id="9" name="TextBox 8"/>
          <p:cNvSpPr txBox="1"/>
          <p:nvPr/>
        </p:nvSpPr>
        <p:spPr>
          <a:xfrm>
            <a:off x="1331640" y="6237312"/>
            <a:ext cx="6192688" cy="369332"/>
          </a:xfrm>
          <a:prstGeom prst="rect">
            <a:avLst/>
          </a:prstGeom>
          <a:noFill/>
        </p:spPr>
        <p:txBody>
          <a:bodyPr wrap="square" rtlCol="0">
            <a:spAutoFit/>
          </a:bodyPr>
          <a:lstStyle/>
          <a:p>
            <a:pPr algn="ctr"/>
            <a:r>
              <a:rPr lang="ru-RU" b="1" dirty="0" err="1" smtClean="0">
                <a:solidFill>
                  <a:srgbClr val="002060"/>
                </a:solidFill>
                <a:latin typeface="Bookman Old Style" pitchFamily="18" charset="0"/>
              </a:rPr>
              <a:t>Каргасок</a:t>
            </a:r>
            <a:r>
              <a:rPr lang="ru-RU" b="1" dirty="0" smtClean="0">
                <a:solidFill>
                  <a:srgbClr val="002060"/>
                </a:solidFill>
                <a:latin typeface="Bookman Old Style" pitchFamily="18" charset="0"/>
              </a:rPr>
              <a:t>, 2023 год</a:t>
            </a:r>
            <a:endParaRPr lang="ru-RU" b="1" dirty="0">
              <a:solidFill>
                <a:srgbClr val="002060"/>
              </a:solidFill>
              <a:latin typeface="Bookman Old Style" pitchFamily="18" charset="0"/>
            </a:endParaRPr>
          </a:p>
        </p:txBody>
      </p:sp>
      <p:pic>
        <p:nvPicPr>
          <p:cNvPr id="1028" name="Picture 4" descr="D:\экономика\IMG_20221114_160227.jpg"/>
          <p:cNvPicPr>
            <a:picLocks noChangeAspect="1" noChangeArrowheads="1"/>
          </p:cNvPicPr>
          <p:nvPr/>
        </p:nvPicPr>
        <p:blipFill>
          <a:blip r:embed="rId3" cstate="print"/>
          <a:srcRect t="18985" b="13170"/>
          <a:stretch>
            <a:fillRect/>
          </a:stretch>
        </p:blipFill>
        <p:spPr bwMode="auto">
          <a:xfrm>
            <a:off x="323528" y="3861048"/>
            <a:ext cx="4534002" cy="2307078"/>
          </a:xfrm>
          <a:prstGeom prst="rect">
            <a:avLst/>
          </a:prstGeom>
          <a:noFill/>
          <a:ln>
            <a:solidFill>
              <a:srgbClr val="00206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sp>
        <p:nvSpPr>
          <p:cNvPr id="3" name="Прямоугольник 2"/>
          <p:cNvSpPr/>
          <p:nvPr/>
        </p:nvSpPr>
        <p:spPr>
          <a:xfrm>
            <a:off x="3131840" y="620688"/>
            <a:ext cx="5832648" cy="5016758"/>
          </a:xfrm>
          <a:prstGeom prst="rect">
            <a:avLst/>
          </a:prstGeom>
        </p:spPr>
        <p:txBody>
          <a:bodyPr wrap="square">
            <a:spAutoFit/>
          </a:bodyPr>
          <a:lstStyle/>
          <a:p>
            <a:pPr marR="568325" lvl="1" algn="just" fontAlgn="base">
              <a:spcBef>
                <a:spcPct val="0"/>
              </a:spcBef>
              <a:spcAft>
                <a:spcPts val="1000"/>
              </a:spcAft>
            </a:pPr>
            <a:r>
              <a:rPr lang="ru-RU" sz="1600" b="1" dirty="0" smtClean="0">
                <a:solidFill>
                  <a:srgbClr val="002060"/>
                </a:solidFill>
                <a:latin typeface="Bookman Old Style" pitchFamily="18" charset="0"/>
                <a:cs typeface="Arial" pitchFamily="34" charset="0"/>
              </a:rPr>
              <a:t>Впервые экономическое воспитание в дошкольном периоде включил в свою программу материнской школы Ян </a:t>
            </a:r>
            <a:r>
              <a:rPr lang="ru-RU" sz="1600" b="1" dirty="0" err="1" smtClean="0">
                <a:solidFill>
                  <a:srgbClr val="002060"/>
                </a:solidFill>
                <a:latin typeface="Bookman Old Style" pitchFamily="18" charset="0"/>
                <a:cs typeface="Arial" pitchFamily="34" charset="0"/>
              </a:rPr>
              <a:t>Амос</a:t>
            </a:r>
            <a:r>
              <a:rPr lang="ru-RU" sz="1600" b="1" dirty="0" smtClean="0">
                <a:solidFill>
                  <a:srgbClr val="002060"/>
                </a:solidFill>
                <a:latin typeface="Bookman Old Style" pitchFamily="18" charset="0"/>
                <a:cs typeface="Arial" pitchFamily="34" charset="0"/>
              </a:rPr>
              <a:t> Коменский, родоначальник научной педагогики. В своей книге «Материнская школа» Коменский предлагает давать детям «экономические познания», понимание управления домашним хозяйством: дети должны знать свою одежду для будней и праздников, беречь и не пачкать ее. Детям рассказывают, для чего людям нужны сундуки, шкафы, кладовые, подвалы, замки, ключи. Дети должны узнавать суть вещей для жизни, «постепенно открывать глаза на маленькие вещи, чтобы не остались слепыми для больших». Огромную роль он отводит труду, чтобы дети с самого рождения привыкли «избегать ленивого досуга».</a:t>
            </a:r>
          </a:p>
        </p:txBody>
      </p:sp>
      <p:pic>
        <p:nvPicPr>
          <p:cNvPr id="4" name="Picture 7"/>
          <p:cNvPicPr>
            <a:picLocks noChangeAspect="1" noChangeArrowheads="1"/>
          </p:cNvPicPr>
          <p:nvPr/>
        </p:nvPicPr>
        <p:blipFill>
          <a:blip r:embed="rId3" cstate="print"/>
          <a:srcRect/>
          <a:stretch>
            <a:fillRect/>
          </a:stretch>
        </p:blipFill>
        <p:spPr bwMode="auto">
          <a:xfrm>
            <a:off x="395536" y="1196752"/>
            <a:ext cx="2808312" cy="3556044"/>
          </a:xfrm>
          <a:prstGeom prst="rect">
            <a:avLst/>
          </a:prstGeom>
          <a:noFill/>
          <a:ln w="9525">
            <a:noFill/>
            <a:miter lim="800000"/>
            <a:headEnd/>
            <a:tailEnd/>
          </a:ln>
        </p:spPr>
      </p:pic>
      <p:sp>
        <p:nvSpPr>
          <p:cNvPr id="5" name="Прямоугольник 4"/>
          <p:cNvSpPr/>
          <p:nvPr/>
        </p:nvSpPr>
        <p:spPr>
          <a:xfrm>
            <a:off x="1331640" y="5949280"/>
            <a:ext cx="6336704" cy="707886"/>
          </a:xfrm>
          <a:prstGeom prst="rect">
            <a:avLst/>
          </a:prstGeom>
        </p:spPr>
        <p:txBody>
          <a:bodyPr wrap="square">
            <a:spAutoFit/>
          </a:bodyPr>
          <a:lstStyle/>
          <a:p>
            <a:pPr marR="368300" lvl="1" algn="ctr" fontAlgn="base">
              <a:spcBef>
                <a:spcPts val="1025"/>
              </a:spcBef>
              <a:spcAft>
                <a:spcPts val="1000"/>
              </a:spcAft>
            </a:pPr>
            <a:r>
              <a:rPr lang="ru-RU" sz="2000" b="1" dirty="0" smtClean="0">
                <a:solidFill>
                  <a:srgbClr val="002060"/>
                </a:solidFill>
                <a:latin typeface="Monotype Corsiva" pitchFamily="66" charset="0"/>
                <a:cs typeface="Arial" pitchFamily="34" charset="0"/>
              </a:rPr>
              <a:t>«Постепенно открывать глаза на маленькие вещи, чтобы не остались слепыми для больших»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sp>
        <p:nvSpPr>
          <p:cNvPr id="4" name="TextBox 3"/>
          <p:cNvSpPr txBox="1"/>
          <p:nvPr/>
        </p:nvSpPr>
        <p:spPr>
          <a:xfrm>
            <a:off x="539552" y="188640"/>
            <a:ext cx="8064896" cy="461665"/>
          </a:xfrm>
          <a:prstGeom prst="rect">
            <a:avLst/>
          </a:prstGeom>
          <a:noFill/>
        </p:spPr>
        <p:txBody>
          <a:bodyPr wrap="square" rtlCol="0">
            <a:spAutoFit/>
          </a:bodyPr>
          <a:lstStyle/>
          <a:p>
            <a:pPr algn="ctr"/>
            <a:r>
              <a:rPr lang="ru-RU" sz="2400" b="1" dirty="0" smtClean="0">
                <a:solidFill>
                  <a:srgbClr val="002060"/>
                </a:solidFill>
                <a:latin typeface="Bookman Old Style" pitchFamily="18" charset="0"/>
              </a:rPr>
              <a:t>Методическая литература:</a:t>
            </a:r>
          </a:p>
        </p:txBody>
      </p:sp>
      <p:sp>
        <p:nvSpPr>
          <p:cNvPr id="5" name="TextBox 4"/>
          <p:cNvSpPr txBox="1"/>
          <p:nvPr/>
        </p:nvSpPr>
        <p:spPr>
          <a:xfrm>
            <a:off x="251520" y="620688"/>
            <a:ext cx="8712968" cy="6186309"/>
          </a:xfrm>
          <a:prstGeom prst="rect">
            <a:avLst/>
          </a:prstGeom>
          <a:noFill/>
        </p:spPr>
        <p:txBody>
          <a:bodyPr wrap="square" rtlCol="0">
            <a:spAutoFit/>
          </a:bodyPr>
          <a:lstStyle/>
          <a:p>
            <a:pPr>
              <a:buFont typeface="Arial" pitchFamily="34" charset="0"/>
              <a:buChar char="•"/>
            </a:pPr>
            <a:r>
              <a:rPr lang="ru-RU" dirty="0" smtClean="0">
                <a:solidFill>
                  <a:srgbClr val="002060"/>
                </a:solidFill>
                <a:latin typeface="Bookman Old Style" pitchFamily="18" charset="0"/>
              </a:rPr>
              <a:t>Экономическое воспитание дошкольников: формирование предпосылок финансовой грамотности. </a:t>
            </a:r>
            <a:r>
              <a:rPr lang="ru-RU" b="1" dirty="0" smtClean="0">
                <a:solidFill>
                  <a:srgbClr val="002060"/>
                </a:solidFill>
                <a:latin typeface="Bookman Old Style" pitchFamily="18" charset="0"/>
              </a:rPr>
              <a:t>Примерная парциальная образовательная программа дошкольного образования. Для детей 5–7 лет.</a:t>
            </a:r>
          </a:p>
          <a:p>
            <a:pPr>
              <a:buFont typeface="Arial" pitchFamily="34" charset="0"/>
              <a:buChar char="•"/>
            </a:pPr>
            <a:r>
              <a:rPr lang="ru-RU" b="1" dirty="0" smtClean="0">
                <a:solidFill>
                  <a:srgbClr val="002060"/>
                </a:solidFill>
                <a:latin typeface="Bookman Old Style" pitchFamily="18" charset="0"/>
              </a:rPr>
              <a:t>Сборник методических материалов</a:t>
            </a:r>
            <a:r>
              <a:rPr lang="ru-RU" dirty="0" smtClean="0">
                <a:solidFill>
                  <a:srgbClr val="002060"/>
                </a:solidFill>
                <a:latin typeface="Bookman Old Style" pitchFamily="18" charset="0"/>
              </a:rPr>
              <a:t> на основе примерной парциальной образовательной программы дошкольного образования для детей 5 - 7 лет.</a:t>
            </a:r>
          </a:p>
          <a:p>
            <a:pPr>
              <a:buFont typeface="Arial" pitchFamily="34" charset="0"/>
              <a:buChar char="•"/>
            </a:pPr>
            <a:r>
              <a:rPr lang="ru-RU" b="1" dirty="0" smtClean="0">
                <a:solidFill>
                  <a:srgbClr val="002060"/>
                </a:solidFill>
                <a:latin typeface="Bookman Old Style" pitchFamily="18" charset="0"/>
              </a:rPr>
              <a:t>Сборник демонстрационных материалов </a:t>
            </a:r>
            <a:r>
              <a:rPr lang="ru-RU" dirty="0" smtClean="0">
                <a:solidFill>
                  <a:srgbClr val="002060"/>
                </a:solidFill>
                <a:latin typeface="Bookman Old Style" pitchFamily="18" charset="0"/>
              </a:rPr>
              <a:t>на основе примерной парциальной образовательной программы дошкольного образования для детей 5 - 7 лет.</a:t>
            </a:r>
          </a:p>
          <a:p>
            <a:pPr>
              <a:buFont typeface="Arial" pitchFamily="34" charset="0"/>
              <a:buChar char="•"/>
            </a:pPr>
            <a:r>
              <a:rPr lang="ru-RU" dirty="0" smtClean="0">
                <a:solidFill>
                  <a:srgbClr val="002060"/>
                </a:solidFill>
                <a:latin typeface="Bookman Old Style" pitchFamily="18" charset="0"/>
              </a:rPr>
              <a:t>Матвеев Э.В. </a:t>
            </a:r>
            <a:r>
              <a:rPr lang="ru-RU" b="1" dirty="0" smtClean="0">
                <a:solidFill>
                  <a:srgbClr val="002060"/>
                </a:solidFill>
                <a:latin typeface="Bookman Old Style" pitchFamily="18" charset="0"/>
              </a:rPr>
              <a:t>Дима и Совенок. </a:t>
            </a:r>
            <a:r>
              <a:rPr lang="ru-RU" dirty="0" smtClean="0">
                <a:solidFill>
                  <a:srgbClr val="002060"/>
                </a:solidFill>
                <a:latin typeface="Bookman Old Style" pitchFamily="18" charset="0"/>
              </a:rPr>
              <a:t>Полезная сказка о финансах. Пермь, 2021.</a:t>
            </a:r>
          </a:p>
          <a:p>
            <a:pPr>
              <a:buFont typeface="Arial" pitchFamily="34" charset="0"/>
              <a:buChar char="•"/>
            </a:pPr>
            <a:r>
              <a:rPr lang="ru-RU" b="1" dirty="0" smtClean="0">
                <a:solidFill>
                  <a:srgbClr val="002060"/>
                </a:solidFill>
                <a:latin typeface="Bookman Old Style" pitchFamily="18" charset="0"/>
              </a:rPr>
              <a:t>Рабочая тетрадь </a:t>
            </a:r>
            <a:r>
              <a:rPr lang="ru-RU" dirty="0" smtClean="0">
                <a:solidFill>
                  <a:srgbClr val="002060"/>
                </a:solidFill>
                <a:latin typeface="Bookman Old Style" pitchFamily="18" charset="0"/>
              </a:rPr>
              <a:t>по книге «Дима и Совенок».</a:t>
            </a:r>
          </a:p>
          <a:p>
            <a:pPr>
              <a:buFont typeface="Arial" pitchFamily="34" charset="0"/>
              <a:buChar char="•"/>
            </a:pPr>
            <a:r>
              <a:rPr lang="ru-RU" dirty="0" err="1" smtClean="0">
                <a:solidFill>
                  <a:srgbClr val="002060"/>
                </a:solidFill>
                <a:latin typeface="Bookman Old Style" pitchFamily="18" charset="0"/>
              </a:rPr>
              <a:t>Ульева</a:t>
            </a:r>
            <a:r>
              <a:rPr lang="ru-RU" dirty="0" smtClean="0">
                <a:solidFill>
                  <a:srgbClr val="002060"/>
                </a:solidFill>
                <a:latin typeface="Bookman Old Style" pitchFamily="18" charset="0"/>
              </a:rPr>
              <a:t> Елена. Энциклопедия для малышей в сказках. Все, что ваш ребенок должен узнать до школы</a:t>
            </a:r>
            <a:r>
              <a:rPr lang="ru-RU" b="1" dirty="0" smtClean="0">
                <a:solidFill>
                  <a:srgbClr val="002060"/>
                </a:solidFill>
                <a:latin typeface="Bookman Old Style" pitchFamily="18" charset="0"/>
              </a:rPr>
              <a:t>. Глава «Как появились деньги?». </a:t>
            </a:r>
            <a:r>
              <a:rPr lang="ru-RU" dirty="0" smtClean="0">
                <a:solidFill>
                  <a:srgbClr val="002060"/>
                </a:solidFill>
                <a:latin typeface="Bookman Old Style" pitchFamily="18" charset="0"/>
              </a:rPr>
              <a:t> С. 89.</a:t>
            </a:r>
          </a:p>
          <a:p>
            <a:pPr>
              <a:buFont typeface="Arial" pitchFamily="34" charset="0"/>
              <a:buChar char="•"/>
            </a:pPr>
            <a:r>
              <a:rPr lang="ru-RU" dirty="0" smtClean="0">
                <a:solidFill>
                  <a:srgbClr val="002060"/>
                </a:solidFill>
                <a:latin typeface="Bookman Old Style" pitchFamily="18" charset="0"/>
              </a:rPr>
              <a:t>Стахович Л.В., </a:t>
            </a:r>
            <a:r>
              <a:rPr lang="ru-RU" dirty="0" err="1" smtClean="0">
                <a:solidFill>
                  <a:srgbClr val="002060"/>
                </a:solidFill>
                <a:latin typeface="Bookman Old Style" pitchFamily="18" charset="0"/>
              </a:rPr>
              <a:t>Семенкова</a:t>
            </a:r>
            <a:r>
              <a:rPr lang="ru-RU" dirty="0" smtClean="0">
                <a:solidFill>
                  <a:srgbClr val="002060"/>
                </a:solidFill>
                <a:latin typeface="Bookman Old Style" pitchFamily="18" charset="0"/>
              </a:rPr>
              <a:t> Е.В. </a:t>
            </a:r>
            <a:r>
              <a:rPr lang="ru-RU" b="1" dirty="0" smtClean="0">
                <a:solidFill>
                  <a:srgbClr val="002060"/>
                </a:solidFill>
                <a:latin typeface="Bookman Old Style" pitchFamily="18" charset="0"/>
              </a:rPr>
              <a:t>Финансовая грамотность: сценарии обучающих сказок.</a:t>
            </a:r>
            <a:r>
              <a:rPr lang="ru-RU" dirty="0" smtClean="0">
                <a:solidFill>
                  <a:srgbClr val="002060"/>
                </a:solidFill>
                <a:latin typeface="Bookman Old Style" pitchFamily="18" charset="0"/>
              </a:rPr>
              <a:t> – М.: ВАКОША, 2022.</a:t>
            </a:r>
          </a:p>
          <a:p>
            <a:pPr>
              <a:buFont typeface="Arial" pitchFamily="34" charset="0"/>
              <a:buChar char="•"/>
            </a:pPr>
            <a:r>
              <a:rPr lang="ru-RU" b="1" dirty="0" smtClean="0">
                <a:solidFill>
                  <a:srgbClr val="002060"/>
                </a:solidFill>
                <a:latin typeface="Bookman Old Style" pitchFamily="18" charset="0"/>
              </a:rPr>
              <a:t>Финансовая грамотность дошкольника. Программа кружка. Ресурсный и диагностический материал. Занятия и игры </a:t>
            </a:r>
            <a:r>
              <a:rPr lang="ru-RU" dirty="0" smtClean="0">
                <a:solidFill>
                  <a:srgbClr val="002060"/>
                </a:solidFill>
                <a:latin typeface="Bookman Old Style" pitchFamily="18" charset="0"/>
              </a:rPr>
              <a:t>/ авт.-сост. </a:t>
            </a:r>
            <a:r>
              <a:rPr lang="ru-RU" dirty="0" err="1" smtClean="0">
                <a:solidFill>
                  <a:srgbClr val="002060"/>
                </a:solidFill>
                <a:latin typeface="Bookman Old Style" pitchFamily="18" charset="0"/>
              </a:rPr>
              <a:t>Г.П.Поварницина</a:t>
            </a:r>
            <a:r>
              <a:rPr lang="ru-RU" dirty="0" smtClean="0">
                <a:solidFill>
                  <a:srgbClr val="002060"/>
                </a:solidFill>
                <a:latin typeface="Bookman Old Style" pitchFamily="18" charset="0"/>
              </a:rPr>
              <a:t>, Ю.А.Киселева. – Изд. 2-е, </a:t>
            </a:r>
            <a:r>
              <a:rPr lang="ru-RU" dirty="0" err="1" smtClean="0">
                <a:solidFill>
                  <a:srgbClr val="002060"/>
                </a:solidFill>
                <a:latin typeface="Bookman Old Style" pitchFamily="18" charset="0"/>
              </a:rPr>
              <a:t>испр</a:t>
            </a:r>
            <a:r>
              <a:rPr lang="ru-RU" dirty="0" smtClean="0">
                <a:solidFill>
                  <a:srgbClr val="002060"/>
                </a:solidFill>
                <a:latin typeface="Bookman Old Style" pitchFamily="18" charset="0"/>
              </a:rPr>
              <a:t>. – Волгоград: Учитель</a:t>
            </a:r>
          </a:p>
        </p:txBody>
      </p:sp>
      <p:pic>
        <p:nvPicPr>
          <p:cNvPr id="6" name="Picture 13"/>
          <p:cNvPicPr>
            <a:picLocks noChangeAspect="1" noChangeArrowheads="1"/>
          </p:cNvPicPr>
          <p:nvPr/>
        </p:nvPicPr>
        <p:blipFill>
          <a:blip r:embed="rId3" cstate="print"/>
          <a:srcRect/>
          <a:stretch>
            <a:fillRect/>
          </a:stretch>
        </p:blipFill>
        <p:spPr bwMode="auto">
          <a:xfrm>
            <a:off x="7092280" y="-1"/>
            <a:ext cx="2051721" cy="1318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grpSp>
        <p:nvGrpSpPr>
          <p:cNvPr id="19458" name="Group 2"/>
          <p:cNvGrpSpPr>
            <a:grpSpLocks/>
          </p:cNvGrpSpPr>
          <p:nvPr/>
        </p:nvGrpSpPr>
        <p:grpSpPr bwMode="auto">
          <a:xfrm>
            <a:off x="1332036" y="188640"/>
            <a:ext cx="6840364" cy="6436096"/>
            <a:chOff x="2694" y="264"/>
            <a:chExt cx="6544" cy="6541"/>
          </a:xfrm>
        </p:grpSpPr>
        <p:pic>
          <p:nvPicPr>
            <p:cNvPr id="19459" name="Picture 3"/>
            <p:cNvPicPr>
              <a:picLocks noChangeAspect="1" noChangeArrowheads="1"/>
            </p:cNvPicPr>
            <p:nvPr/>
          </p:nvPicPr>
          <p:blipFill>
            <a:blip r:embed="rId3" cstate="print"/>
            <a:srcRect/>
            <a:stretch>
              <a:fillRect/>
            </a:stretch>
          </p:blipFill>
          <p:spPr bwMode="auto">
            <a:xfrm>
              <a:off x="2694" y="264"/>
              <a:ext cx="6544" cy="6541"/>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7788" y="4252"/>
              <a:ext cx="883" cy="883"/>
            </a:xfrm>
            <a:prstGeom prst="rect">
              <a:avLst/>
            </a:prstGeom>
            <a:noFill/>
            <a:ln w="9525">
              <a:noFill/>
              <a:miter lim="800000"/>
              <a:headEnd/>
              <a:tailEnd/>
            </a:ln>
          </p:spPr>
        </p:pic>
        <p:pic>
          <p:nvPicPr>
            <p:cNvPr id="19461" name="Picture 5"/>
            <p:cNvPicPr>
              <a:picLocks noChangeAspect="1" noChangeArrowheads="1"/>
            </p:cNvPicPr>
            <p:nvPr/>
          </p:nvPicPr>
          <p:blipFill>
            <a:blip r:embed="rId5" cstate="print"/>
            <a:srcRect/>
            <a:stretch>
              <a:fillRect/>
            </a:stretch>
          </p:blipFill>
          <p:spPr bwMode="auto">
            <a:xfrm>
              <a:off x="6782" y="1148"/>
              <a:ext cx="626" cy="626"/>
            </a:xfrm>
            <a:prstGeom prst="rect">
              <a:avLst/>
            </a:prstGeom>
            <a:noFill/>
            <a:ln w="9525">
              <a:noFill/>
              <a:miter lim="800000"/>
              <a:headEnd/>
              <a:tailEnd/>
            </a:ln>
          </p:spPr>
        </p:pic>
        <p:pic>
          <p:nvPicPr>
            <p:cNvPr id="19462" name="Picture 6"/>
            <p:cNvPicPr>
              <a:picLocks noChangeAspect="1" noChangeArrowheads="1"/>
            </p:cNvPicPr>
            <p:nvPr/>
          </p:nvPicPr>
          <p:blipFill>
            <a:blip r:embed="rId6" cstate="print"/>
            <a:srcRect/>
            <a:stretch>
              <a:fillRect/>
            </a:stretch>
          </p:blipFill>
          <p:spPr bwMode="auto">
            <a:xfrm>
              <a:off x="3199" y="2380"/>
              <a:ext cx="161" cy="114"/>
            </a:xfrm>
            <a:prstGeom prst="rect">
              <a:avLst/>
            </a:prstGeom>
            <a:noFill/>
            <a:ln w="9525">
              <a:noFill/>
              <a:miter lim="800000"/>
              <a:headEnd/>
              <a:tailEnd/>
            </a:ln>
          </p:spPr>
        </p:pic>
        <p:sp>
          <p:nvSpPr>
            <p:cNvPr id="19463" name="AutoShape 7"/>
            <p:cNvSpPr>
              <a:spLocks/>
            </p:cNvSpPr>
            <p:nvPr/>
          </p:nvSpPr>
          <p:spPr bwMode="auto">
            <a:xfrm>
              <a:off x="3409" y="1929"/>
              <a:ext cx="757" cy="509"/>
            </a:xfrm>
            <a:custGeom>
              <a:avLst/>
              <a:gdLst/>
              <a:ahLst/>
              <a:cxnLst>
                <a:cxn ang="0">
                  <a:pos x="189" y="198"/>
                </a:cxn>
                <a:cxn ang="0">
                  <a:pos x="207" y="198"/>
                </a:cxn>
                <a:cxn ang="0">
                  <a:pos x="213" y="240"/>
                </a:cxn>
                <a:cxn ang="0">
                  <a:pos x="231" y="240"/>
                </a:cxn>
                <a:cxn ang="0">
                  <a:pos x="238" y="282"/>
                </a:cxn>
                <a:cxn ang="0">
                  <a:pos x="255" y="281"/>
                </a:cxn>
                <a:cxn ang="0">
                  <a:pos x="261" y="322"/>
                </a:cxn>
                <a:cxn ang="0">
                  <a:pos x="279" y="322"/>
                </a:cxn>
                <a:cxn ang="0">
                  <a:pos x="285" y="364"/>
                </a:cxn>
                <a:cxn ang="0">
                  <a:pos x="303" y="363"/>
                </a:cxn>
                <a:cxn ang="0">
                  <a:pos x="13" y="317"/>
                </a:cxn>
                <a:cxn ang="0">
                  <a:pos x="244" y="455"/>
                </a:cxn>
                <a:cxn ang="0">
                  <a:pos x="310" y="401"/>
                </a:cxn>
                <a:cxn ang="0">
                  <a:pos x="326" y="410"/>
                </a:cxn>
                <a:cxn ang="0">
                  <a:pos x="362" y="201"/>
                </a:cxn>
                <a:cxn ang="0">
                  <a:pos x="373" y="223"/>
                </a:cxn>
                <a:cxn ang="0">
                  <a:pos x="369" y="229"/>
                </a:cxn>
                <a:cxn ang="0">
                  <a:pos x="377" y="149"/>
                </a:cxn>
                <a:cxn ang="0">
                  <a:pos x="379" y="154"/>
                </a:cxn>
                <a:cxn ang="0">
                  <a:pos x="397" y="182"/>
                </a:cxn>
                <a:cxn ang="0">
                  <a:pos x="421" y="194"/>
                </a:cxn>
                <a:cxn ang="0">
                  <a:pos x="490" y="190"/>
                </a:cxn>
                <a:cxn ang="0">
                  <a:pos x="513" y="216"/>
                </a:cxn>
                <a:cxn ang="0">
                  <a:pos x="513" y="157"/>
                </a:cxn>
                <a:cxn ang="0">
                  <a:pos x="397" y="129"/>
                </a:cxn>
                <a:cxn ang="0">
                  <a:pos x="405" y="144"/>
                </a:cxn>
                <a:cxn ang="0">
                  <a:pos x="428" y="148"/>
                </a:cxn>
                <a:cxn ang="0">
                  <a:pos x="442" y="158"/>
                </a:cxn>
                <a:cxn ang="0">
                  <a:pos x="464" y="172"/>
                </a:cxn>
                <a:cxn ang="0">
                  <a:pos x="467" y="199"/>
                </a:cxn>
                <a:cxn ang="0">
                  <a:pos x="456" y="228"/>
                </a:cxn>
                <a:cxn ang="0">
                  <a:pos x="438" y="243"/>
                </a:cxn>
                <a:cxn ang="0">
                  <a:pos x="412" y="239"/>
                </a:cxn>
                <a:cxn ang="0">
                  <a:pos x="389" y="235"/>
                </a:cxn>
                <a:cxn ang="0">
                  <a:pos x="424" y="276"/>
                </a:cxn>
                <a:cxn ang="0">
                  <a:pos x="507" y="248"/>
                </a:cxn>
                <a:cxn ang="0">
                  <a:pos x="494" y="227"/>
                </a:cxn>
                <a:cxn ang="0">
                  <a:pos x="479" y="215"/>
                </a:cxn>
                <a:cxn ang="0">
                  <a:pos x="477" y="195"/>
                </a:cxn>
                <a:cxn ang="0">
                  <a:pos x="489" y="180"/>
                </a:cxn>
                <a:cxn ang="0">
                  <a:pos x="509" y="179"/>
                </a:cxn>
                <a:cxn ang="0">
                  <a:pos x="517" y="223"/>
                </a:cxn>
                <a:cxn ang="0">
                  <a:pos x="519" y="227"/>
                </a:cxn>
                <a:cxn ang="0">
                  <a:pos x="522" y="181"/>
                </a:cxn>
                <a:cxn ang="0">
                  <a:pos x="757" y="12"/>
                </a:cxn>
                <a:cxn ang="0">
                  <a:pos x="728" y="6"/>
                </a:cxn>
                <a:cxn ang="0">
                  <a:pos x="538" y="223"/>
                </a:cxn>
                <a:cxn ang="0">
                  <a:pos x="384" y="275"/>
                </a:cxn>
                <a:cxn ang="0">
                  <a:pos x="394" y="111"/>
                </a:cxn>
                <a:cxn ang="0">
                  <a:pos x="540" y="185"/>
                </a:cxn>
                <a:cxn ang="0">
                  <a:pos x="285" y="115"/>
                </a:cxn>
                <a:cxn ang="0">
                  <a:pos x="431" y="368"/>
                </a:cxn>
                <a:cxn ang="0">
                  <a:pos x="677" y="170"/>
                </a:cxn>
                <a:cxn ang="0">
                  <a:pos x="757" y="12"/>
                </a:cxn>
              </a:cxnLst>
              <a:rect l="0" t="0" r="r" b="b"/>
              <a:pathLst>
                <a:path w="757" h="509">
                  <a:moveTo>
                    <a:pt x="207" y="198"/>
                  </a:moveTo>
                  <a:lnTo>
                    <a:pt x="203" y="190"/>
                  </a:lnTo>
                  <a:lnTo>
                    <a:pt x="198" y="189"/>
                  </a:lnTo>
                  <a:lnTo>
                    <a:pt x="190" y="193"/>
                  </a:lnTo>
                  <a:lnTo>
                    <a:pt x="189" y="198"/>
                  </a:lnTo>
                  <a:lnTo>
                    <a:pt x="194" y="205"/>
                  </a:lnTo>
                  <a:lnTo>
                    <a:pt x="198" y="207"/>
                  </a:lnTo>
                  <a:lnTo>
                    <a:pt x="202" y="205"/>
                  </a:lnTo>
                  <a:lnTo>
                    <a:pt x="206" y="202"/>
                  </a:lnTo>
                  <a:lnTo>
                    <a:pt x="207" y="198"/>
                  </a:lnTo>
                  <a:close/>
                  <a:moveTo>
                    <a:pt x="231" y="240"/>
                  </a:moveTo>
                  <a:lnTo>
                    <a:pt x="227" y="232"/>
                  </a:lnTo>
                  <a:lnTo>
                    <a:pt x="222" y="231"/>
                  </a:lnTo>
                  <a:lnTo>
                    <a:pt x="215" y="235"/>
                  </a:lnTo>
                  <a:lnTo>
                    <a:pt x="213" y="240"/>
                  </a:lnTo>
                  <a:lnTo>
                    <a:pt x="218" y="247"/>
                  </a:lnTo>
                  <a:lnTo>
                    <a:pt x="223" y="249"/>
                  </a:lnTo>
                  <a:lnTo>
                    <a:pt x="226" y="247"/>
                  </a:lnTo>
                  <a:lnTo>
                    <a:pt x="230" y="244"/>
                  </a:lnTo>
                  <a:lnTo>
                    <a:pt x="231" y="240"/>
                  </a:lnTo>
                  <a:close/>
                  <a:moveTo>
                    <a:pt x="255" y="281"/>
                  </a:moveTo>
                  <a:lnTo>
                    <a:pt x="251" y="274"/>
                  </a:lnTo>
                  <a:lnTo>
                    <a:pt x="246" y="273"/>
                  </a:lnTo>
                  <a:lnTo>
                    <a:pt x="239" y="277"/>
                  </a:lnTo>
                  <a:lnTo>
                    <a:pt x="238" y="282"/>
                  </a:lnTo>
                  <a:lnTo>
                    <a:pt x="242" y="289"/>
                  </a:lnTo>
                  <a:lnTo>
                    <a:pt x="247" y="291"/>
                  </a:lnTo>
                  <a:lnTo>
                    <a:pt x="250" y="288"/>
                  </a:lnTo>
                  <a:lnTo>
                    <a:pt x="254" y="286"/>
                  </a:lnTo>
                  <a:lnTo>
                    <a:pt x="255" y="281"/>
                  </a:lnTo>
                  <a:close/>
                  <a:moveTo>
                    <a:pt x="279" y="322"/>
                  </a:moveTo>
                  <a:lnTo>
                    <a:pt x="274" y="314"/>
                  </a:lnTo>
                  <a:lnTo>
                    <a:pt x="269" y="313"/>
                  </a:lnTo>
                  <a:lnTo>
                    <a:pt x="262" y="317"/>
                  </a:lnTo>
                  <a:lnTo>
                    <a:pt x="261" y="322"/>
                  </a:lnTo>
                  <a:lnTo>
                    <a:pt x="265" y="329"/>
                  </a:lnTo>
                  <a:lnTo>
                    <a:pt x="270" y="331"/>
                  </a:lnTo>
                  <a:lnTo>
                    <a:pt x="274" y="329"/>
                  </a:lnTo>
                  <a:lnTo>
                    <a:pt x="277" y="326"/>
                  </a:lnTo>
                  <a:lnTo>
                    <a:pt x="279" y="322"/>
                  </a:lnTo>
                  <a:close/>
                  <a:moveTo>
                    <a:pt x="303" y="363"/>
                  </a:moveTo>
                  <a:lnTo>
                    <a:pt x="298" y="356"/>
                  </a:lnTo>
                  <a:lnTo>
                    <a:pt x="294" y="355"/>
                  </a:lnTo>
                  <a:lnTo>
                    <a:pt x="286" y="359"/>
                  </a:lnTo>
                  <a:lnTo>
                    <a:pt x="285" y="364"/>
                  </a:lnTo>
                  <a:lnTo>
                    <a:pt x="289" y="371"/>
                  </a:lnTo>
                  <a:lnTo>
                    <a:pt x="294" y="373"/>
                  </a:lnTo>
                  <a:lnTo>
                    <a:pt x="298" y="370"/>
                  </a:lnTo>
                  <a:lnTo>
                    <a:pt x="302" y="368"/>
                  </a:lnTo>
                  <a:lnTo>
                    <a:pt x="303" y="363"/>
                  </a:lnTo>
                  <a:close/>
                  <a:moveTo>
                    <a:pt x="311" y="425"/>
                  </a:moveTo>
                  <a:lnTo>
                    <a:pt x="176" y="191"/>
                  </a:lnTo>
                  <a:lnTo>
                    <a:pt x="106" y="243"/>
                  </a:lnTo>
                  <a:lnTo>
                    <a:pt x="50" y="287"/>
                  </a:lnTo>
                  <a:lnTo>
                    <a:pt x="13" y="317"/>
                  </a:lnTo>
                  <a:lnTo>
                    <a:pt x="0" y="328"/>
                  </a:lnTo>
                  <a:lnTo>
                    <a:pt x="104" y="509"/>
                  </a:lnTo>
                  <a:lnTo>
                    <a:pt x="160" y="489"/>
                  </a:lnTo>
                  <a:lnTo>
                    <a:pt x="200" y="474"/>
                  </a:lnTo>
                  <a:lnTo>
                    <a:pt x="244" y="455"/>
                  </a:lnTo>
                  <a:lnTo>
                    <a:pt x="311" y="425"/>
                  </a:lnTo>
                  <a:close/>
                  <a:moveTo>
                    <a:pt x="327" y="405"/>
                  </a:moveTo>
                  <a:lnTo>
                    <a:pt x="323" y="398"/>
                  </a:lnTo>
                  <a:lnTo>
                    <a:pt x="318" y="397"/>
                  </a:lnTo>
                  <a:lnTo>
                    <a:pt x="310" y="401"/>
                  </a:lnTo>
                  <a:lnTo>
                    <a:pt x="309" y="406"/>
                  </a:lnTo>
                  <a:lnTo>
                    <a:pt x="313" y="413"/>
                  </a:lnTo>
                  <a:lnTo>
                    <a:pt x="318" y="415"/>
                  </a:lnTo>
                  <a:lnTo>
                    <a:pt x="322" y="412"/>
                  </a:lnTo>
                  <a:lnTo>
                    <a:pt x="326" y="410"/>
                  </a:lnTo>
                  <a:lnTo>
                    <a:pt x="327" y="405"/>
                  </a:lnTo>
                  <a:close/>
                  <a:moveTo>
                    <a:pt x="363" y="204"/>
                  </a:moveTo>
                  <a:lnTo>
                    <a:pt x="363" y="203"/>
                  </a:lnTo>
                  <a:lnTo>
                    <a:pt x="362" y="202"/>
                  </a:lnTo>
                  <a:lnTo>
                    <a:pt x="362" y="201"/>
                  </a:lnTo>
                  <a:lnTo>
                    <a:pt x="362" y="203"/>
                  </a:lnTo>
                  <a:lnTo>
                    <a:pt x="363" y="204"/>
                  </a:lnTo>
                  <a:close/>
                  <a:moveTo>
                    <a:pt x="375" y="225"/>
                  </a:moveTo>
                  <a:lnTo>
                    <a:pt x="373" y="223"/>
                  </a:lnTo>
                  <a:lnTo>
                    <a:pt x="371" y="220"/>
                  </a:lnTo>
                  <a:lnTo>
                    <a:pt x="369" y="218"/>
                  </a:lnTo>
                  <a:lnTo>
                    <a:pt x="365" y="219"/>
                  </a:lnTo>
                  <a:lnTo>
                    <a:pt x="367" y="224"/>
                  </a:lnTo>
                  <a:lnTo>
                    <a:pt x="369" y="229"/>
                  </a:lnTo>
                  <a:lnTo>
                    <a:pt x="371" y="234"/>
                  </a:lnTo>
                  <a:lnTo>
                    <a:pt x="375" y="225"/>
                  </a:lnTo>
                  <a:close/>
                  <a:moveTo>
                    <a:pt x="382" y="152"/>
                  </a:moveTo>
                  <a:lnTo>
                    <a:pt x="380" y="145"/>
                  </a:lnTo>
                  <a:lnTo>
                    <a:pt x="377" y="149"/>
                  </a:lnTo>
                  <a:lnTo>
                    <a:pt x="375" y="153"/>
                  </a:lnTo>
                  <a:lnTo>
                    <a:pt x="372" y="157"/>
                  </a:lnTo>
                  <a:lnTo>
                    <a:pt x="375" y="158"/>
                  </a:lnTo>
                  <a:lnTo>
                    <a:pt x="377" y="156"/>
                  </a:lnTo>
                  <a:lnTo>
                    <a:pt x="379" y="154"/>
                  </a:lnTo>
                  <a:lnTo>
                    <a:pt x="382" y="152"/>
                  </a:lnTo>
                  <a:close/>
                  <a:moveTo>
                    <a:pt x="422" y="187"/>
                  </a:moveTo>
                  <a:lnTo>
                    <a:pt x="418" y="180"/>
                  </a:lnTo>
                  <a:lnTo>
                    <a:pt x="404" y="177"/>
                  </a:lnTo>
                  <a:lnTo>
                    <a:pt x="397" y="182"/>
                  </a:lnTo>
                  <a:lnTo>
                    <a:pt x="395" y="196"/>
                  </a:lnTo>
                  <a:lnTo>
                    <a:pt x="399" y="203"/>
                  </a:lnTo>
                  <a:lnTo>
                    <a:pt x="413" y="205"/>
                  </a:lnTo>
                  <a:lnTo>
                    <a:pt x="420" y="201"/>
                  </a:lnTo>
                  <a:lnTo>
                    <a:pt x="421" y="194"/>
                  </a:lnTo>
                  <a:lnTo>
                    <a:pt x="422" y="187"/>
                  </a:lnTo>
                  <a:close/>
                  <a:moveTo>
                    <a:pt x="518" y="208"/>
                  </a:moveTo>
                  <a:lnTo>
                    <a:pt x="514" y="191"/>
                  </a:lnTo>
                  <a:lnTo>
                    <a:pt x="506" y="186"/>
                  </a:lnTo>
                  <a:lnTo>
                    <a:pt x="490" y="190"/>
                  </a:lnTo>
                  <a:lnTo>
                    <a:pt x="485" y="198"/>
                  </a:lnTo>
                  <a:lnTo>
                    <a:pt x="487" y="206"/>
                  </a:lnTo>
                  <a:lnTo>
                    <a:pt x="489" y="215"/>
                  </a:lnTo>
                  <a:lnTo>
                    <a:pt x="497" y="220"/>
                  </a:lnTo>
                  <a:lnTo>
                    <a:pt x="513" y="216"/>
                  </a:lnTo>
                  <a:lnTo>
                    <a:pt x="518" y="208"/>
                  </a:lnTo>
                  <a:close/>
                  <a:moveTo>
                    <a:pt x="519" y="170"/>
                  </a:moveTo>
                  <a:lnTo>
                    <a:pt x="517" y="165"/>
                  </a:lnTo>
                  <a:lnTo>
                    <a:pt x="515" y="161"/>
                  </a:lnTo>
                  <a:lnTo>
                    <a:pt x="513" y="157"/>
                  </a:lnTo>
                  <a:lnTo>
                    <a:pt x="492" y="132"/>
                  </a:lnTo>
                  <a:lnTo>
                    <a:pt x="464" y="118"/>
                  </a:lnTo>
                  <a:lnTo>
                    <a:pt x="433" y="116"/>
                  </a:lnTo>
                  <a:lnTo>
                    <a:pt x="402" y="126"/>
                  </a:lnTo>
                  <a:lnTo>
                    <a:pt x="397" y="129"/>
                  </a:lnTo>
                  <a:lnTo>
                    <a:pt x="393" y="132"/>
                  </a:lnTo>
                  <a:lnTo>
                    <a:pt x="389" y="136"/>
                  </a:lnTo>
                  <a:lnTo>
                    <a:pt x="396" y="146"/>
                  </a:lnTo>
                  <a:lnTo>
                    <a:pt x="402" y="144"/>
                  </a:lnTo>
                  <a:lnTo>
                    <a:pt x="405" y="144"/>
                  </a:lnTo>
                  <a:lnTo>
                    <a:pt x="409" y="132"/>
                  </a:lnTo>
                  <a:lnTo>
                    <a:pt x="416" y="133"/>
                  </a:lnTo>
                  <a:lnTo>
                    <a:pt x="419" y="133"/>
                  </a:lnTo>
                  <a:lnTo>
                    <a:pt x="420" y="146"/>
                  </a:lnTo>
                  <a:lnTo>
                    <a:pt x="428" y="148"/>
                  </a:lnTo>
                  <a:lnTo>
                    <a:pt x="429" y="149"/>
                  </a:lnTo>
                  <a:lnTo>
                    <a:pt x="438" y="141"/>
                  </a:lnTo>
                  <a:lnTo>
                    <a:pt x="444" y="144"/>
                  </a:lnTo>
                  <a:lnTo>
                    <a:pt x="447" y="147"/>
                  </a:lnTo>
                  <a:lnTo>
                    <a:pt x="442" y="158"/>
                  </a:lnTo>
                  <a:lnTo>
                    <a:pt x="446" y="163"/>
                  </a:lnTo>
                  <a:lnTo>
                    <a:pt x="448" y="165"/>
                  </a:lnTo>
                  <a:lnTo>
                    <a:pt x="459" y="162"/>
                  </a:lnTo>
                  <a:lnTo>
                    <a:pt x="463" y="169"/>
                  </a:lnTo>
                  <a:lnTo>
                    <a:pt x="464" y="172"/>
                  </a:lnTo>
                  <a:lnTo>
                    <a:pt x="454" y="179"/>
                  </a:lnTo>
                  <a:lnTo>
                    <a:pt x="455" y="185"/>
                  </a:lnTo>
                  <a:lnTo>
                    <a:pt x="456" y="189"/>
                  </a:lnTo>
                  <a:lnTo>
                    <a:pt x="467" y="192"/>
                  </a:lnTo>
                  <a:lnTo>
                    <a:pt x="467" y="199"/>
                  </a:lnTo>
                  <a:lnTo>
                    <a:pt x="466" y="203"/>
                  </a:lnTo>
                  <a:lnTo>
                    <a:pt x="454" y="204"/>
                  </a:lnTo>
                  <a:lnTo>
                    <a:pt x="451" y="213"/>
                  </a:lnTo>
                  <a:lnTo>
                    <a:pt x="459" y="222"/>
                  </a:lnTo>
                  <a:lnTo>
                    <a:pt x="456" y="228"/>
                  </a:lnTo>
                  <a:lnTo>
                    <a:pt x="453" y="230"/>
                  </a:lnTo>
                  <a:lnTo>
                    <a:pt x="442" y="225"/>
                  </a:lnTo>
                  <a:lnTo>
                    <a:pt x="437" y="229"/>
                  </a:lnTo>
                  <a:lnTo>
                    <a:pt x="435" y="231"/>
                  </a:lnTo>
                  <a:lnTo>
                    <a:pt x="438" y="243"/>
                  </a:lnTo>
                  <a:lnTo>
                    <a:pt x="431" y="246"/>
                  </a:lnTo>
                  <a:lnTo>
                    <a:pt x="428" y="247"/>
                  </a:lnTo>
                  <a:lnTo>
                    <a:pt x="421" y="237"/>
                  </a:lnTo>
                  <a:lnTo>
                    <a:pt x="415" y="239"/>
                  </a:lnTo>
                  <a:lnTo>
                    <a:pt x="412" y="239"/>
                  </a:lnTo>
                  <a:lnTo>
                    <a:pt x="408" y="251"/>
                  </a:lnTo>
                  <a:lnTo>
                    <a:pt x="405" y="251"/>
                  </a:lnTo>
                  <a:lnTo>
                    <a:pt x="398" y="250"/>
                  </a:lnTo>
                  <a:lnTo>
                    <a:pt x="397" y="237"/>
                  </a:lnTo>
                  <a:lnTo>
                    <a:pt x="389" y="235"/>
                  </a:lnTo>
                  <a:lnTo>
                    <a:pt x="388" y="234"/>
                  </a:lnTo>
                  <a:lnTo>
                    <a:pt x="379" y="242"/>
                  </a:lnTo>
                  <a:lnTo>
                    <a:pt x="375" y="240"/>
                  </a:lnTo>
                  <a:lnTo>
                    <a:pt x="396" y="263"/>
                  </a:lnTo>
                  <a:lnTo>
                    <a:pt x="424" y="276"/>
                  </a:lnTo>
                  <a:lnTo>
                    <a:pt x="454" y="278"/>
                  </a:lnTo>
                  <a:lnTo>
                    <a:pt x="484" y="268"/>
                  </a:lnTo>
                  <a:lnTo>
                    <a:pt x="493" y="262"/>
                  </a:lnTo>
                  <a:lnTo>
                    <a:pt x="500" y="255"/>
                  </a:lnTo>
                  <a:lnTo>
                    <a:pt x="507" y="248"/>
                  </a:lnTo>
                  <a:lnTo>
                    <a:pt x="513" y="239"/>
                  </a:lnTo>
                  <a:lnTo>
                    <a:pt x="505" y="241"/>
                  </a:lnTo>
                  <a:lnTo>
                    <a:pt x="501" y="229"/>
                  </a:lnTo>
                  <a:lnTo>
                    <a:pt x="496" y="228"/>
                  </a:lnTo>
                  <a:lnTo>
                    <a:pt x="494" y="227"/>
                  </a:lnTo>
                  <a:lnTo>
                    <a:pt x="486" y="238"/>
                  </a:lnTo>
                  <a:lnTo>
                    <a:pt x="477" y="232"/>
                  </a:lnTo>
                  <a:lnTo>
                    <a:pt x="483" y="220"/>
                  </a:lnTo>
                  <a:lnTo>
                    <a:pt x="480" y="217"/>
                  </a:lnTo>
                  <a:lnTo>
                    <a:pt x="479" y="215"/>
                  </a:lnTo>
                  <a:lnTo>
                    <a:pt x="466" y="217"/>
                  </a:lnTo>
                  <a:lnTo>
                    <a:pt x="464" y="206"/>
                  </a:lnTo>
                  <a:lnTo>
                    <a:pt x="476" y="202"/>
                  </a:lnTo>
                  <a:lnTo>
                    <a:pt x="476" y="197"/>
                  </a:lnTo>
                  <a:lnTo>
                    <a:pt x="477" y="195"/>
                  </a:lnTo>
                  <a:lnTo>
                    <a:pt x="467" y="187"/>
                  </a:lnTo>
                  <a:lnTo>
                    <a:pt x="472" y="178"/>
                  </a:lnTo>
                  <a:lnTo>
                    <a:pt x="484" y="184"/>
                  </a:lnTo>
                  <a:lnTo>
                    <a:pt x="487" y="181"/>
                  </a:lnTo>
                  <a:lnTo>
                    <a:pt x="489" y="180"/>
                  </a:lnTo>
                  <a:lnTo>
                    <a:pt x="488" y="167"/>
                  </a:lnTo>
                  <a:lnTo>
                    <a:pt x="498" y="165"/>
                  </a:lnTo>
                  <a:lnTo>
                    <a:pt x="502" y="177"/>
                  </a:lnTo>
                  <a:lnTo>
                    <a:pt x="507" y="178"/>
                  </a:lnTo>
                  <a:lnTo>
                    <a:pt x="509" y="179"/>
                  </a:lnTo>
                  <a:lnTo>
                    <a:pt x="517" y="168"/>
                  </a:lnTo>
                  <a:lnTo>
                    <a:pt x="519" y="170"/>
                  </a:lnTo>
                  <a:close/>
                  <a:moveTo>
                    <a:pt x="520" y="222"/>
                  </a:moveTo>
                  <a:lnTo>
                    <a:pt x="519" y="222"/>
                  </a:lnTo>
                  <a:lnTo>
                    <a:pt x="517" y="223"/>
                  </a:lnTo>
                  <a:lnTo>
                    <a:pt x="515" y="225"/>
                  </a:lnTo>
                  <a:lnTo>
                    <a:pt x="513" y="226"/>
                  </a:lnTo>
                  <a:lnTo>
                    <a:pt x="515" y="235"/>
                  </a:lnTo>
                  <a:lnTo>
                    <a:pt x="517" y="231"/>
                  </a:lnTo>
                  <a:lnTo>
                    <a:pt x="519" y="227"/>
                  </a:lnTo>
                  <a:lnTo>
                    <a:pt x="520" y="222"/>
                  </a:lnTo>
                  <a:close/>
                  <a:moveTo>
                    <a:pt x="524" y="191"/>
                  </a:moveTo>
                  <a:lnTo>
                    <a:pt x="523" y="188"/>
                  </a:lnTo>
                  <a:lnTo>
                    <a:pt x="523" y="184"/>
                  </a:lnTo>
                  <a:lnTo>
                    <a:pt x="522" y="181"/>
                  </a:lnTo>
                  <a:lnTo>
                    <a:pt x="520" y="186"/>
                  </a:lnTo>
                  <a:lnTo>
                    <a:pt x="521" y="187"/>
                  </a:lnTo>
                  <a:lnTo>
                    <a:pt x="523" y="189"/>
                  </a:lnTo>
                  <a:lnTo>
                    <a:pt x="524" y="191"/>
                  </a:lnTo>
                  <a:close/>
                  <a:moveTo>
                    <a:pt x="757" y="12"/>
                  </a:moveTo>
                  <a:lnTo>
                    <a:pt x="756" y="12"/>
                  </a:lnTo>
                  <a:lnTo>
                    <a:pt x="756" y="11"/>
                  </a:lnTo>
                  <a:lnTo>
                    <a:pt x="756" y="12"/>
                  </a:lnTo>
                  <a:lnTo>
                    <a:pt x="728" y="6"/>
                  </a:lnTo>
                  <a:lnTo>
                    <a:pt x="666" y="0"/>
                  </a:lnTo>
                  <a:lnTo>
                    <a:pt x="580" y="1"/>
                  </a:lnTo>
                  <a:lnTo>
                    <a:pt x="540" y="8"/>
                  </a:lnTo>
                  <a:lnTo>
                    <a:pt x="540" y="185"/>
                  </a:lnTo>
                  <a:lnTo>
                    <a:pt x="538" y="223"/>
                  </a:lnTo>
                  <a:lnTo>
                    <a:pt x="521" y="257"/>
                  </a:lnTo>
                  <a:lnTo>
                    <a:pt x="492" y="282"/>
                  </a:lnTo>
                  <a:lnTo>
                    <a:pt x="456" y="295"/>
                  </a:lnTo>
                  <a:lnTo>
                    <a:pt x="418" y="292"/>
                  </a:lnTo>
                  <a:lnTo>
                    <a:pt x="384" y="275"/>
                  </a:lnTo>
                  <a:lnTo>
                    <a:pt x="359" y="246"/>
                  </a:lnTo>
                  <a:lnTo>
                    <a:pt x="346" y="209"/>
                  </a:lnTo>
                  <a:lnTo>
                    <a:pt x="348" y="171"/>
                  </a:lnTo>
                  <a:lnTo>
                    <a:pt x="365" y="137"/>
                  </a:lnTo>
                  <a:lnTo>
                    <a:pt x="394" y="111"/>
                  </a:lnTo>
                  <a:lnTo>
                    <a:pt x="430" y="99"/>
                  </a:lnTo>
                  <a:lnTo>
                    <a:pt x="468" y="102"/>
                  </a:lnTo>
                  <a:lnTo>
                    <a:pt x="502" y="119"/>
                  </a:lnTo>
                  <a:lnTo>
                    <a:pt x="528" y="148"/>
                  </a:lnTo>
                  <a:lnTo>
                    <a:pt x="540" y="185"/>
                  </a:lnTo>
                  <a:lnTo>
                    <a:pt x="540" y="8"/>
                  </a:lnTo>
                  <a:lnTo>
                    <a:pt x="479" y="18"/>
                  </a:lnTo>
                  <a:lnTo>
                    <a:pt x="375" y="61"/>
                  </a:lnTo>
                  <a:lnTo>
                    <a:pt x="330" y="87"/>
                  </a:lnTo>
                  <a:lnTo>
                    <a:pt x="285" y="115"/>
                  </a:lnTo>
                  <a:lnTo>
                    <a:pt x="242" y="144"/>
                  </a:lnTo>
                  <a:lnTo>
                    <a:pt x="199" y="174"/>
                  </a:lnTo>
                  <a:lnTo>
                    <a:pt x="338" y="413"/>
                  </a:lnTo>
                  <a:lnTo>
                    <a:pt x="384" y="391"/>
                  </a:lnTo>
                  <a:lnTo>
                    <a:pt x="431" y="368"/>
                  </a:lnTo>
                  <a:lnTo>
                    <a:pt x="478" y="343"/>
                  </a:lnTo>
                  <a:lnTo>
                    <a:pt x="523" y="318"/>
                  </a:lnTo>
                  <a:lnTo>
                    <a:pt x="553" y="295"/>
                  </a:lnTo>
                  <a:lnTo>
                    <a:pt x="612" y="248"/>
                  </a:lnTo>
                  <a:lnTo>
                    <a:pt x="677" y="170"/>
                  </a:lnTo>
                  <a:lnTo>
                    <a:pt x="719" y="99"/>
                  </a:lnTo>
                  <a:lnTo>
                    <a:pt x="721" y="96"/>
                  </a:lnTo>
                  <a:lnTo>
                    <a:pt x="747" y="39"/>
                  </a:lnTo>
                  <a:lnTo>
                    <a:pt x="756" y="12"/>
                  </a:lnTo>
                  <a:lnTo>
                    <a:pt x="757"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9464" name="Picture 8"/>
            <p:cNvPicPr>
              <a:picLocks noChangeAspect="1" noChangeArrowheads="1"/>
            </p:cNvPicPr>
            <p:nvPr/>
          </p:nvPicPr>
          <p:blipFill>
            <a:blip r:embed="rId7" cstate="print"/>
            <a:srcRect/>
            <a:stretch>
              <a:fillRect/>
            </a:stretch>
          </p:blipFill>
          <p:spPr bwMode="auto">
            <a:xfrm>
              <a:off x="3288" y="2310"/>
              <a:ext cx="192" cy="197"/>
            </a:xfrm>
            <a:prstGeom prst="rect">
              <a:avLst/>
            </a:prstGeom>
            <a:noFill/>
            <a:ln w="9525">
              <a:noFill/>
              <a:miter lim="800000"/>
              <a:headEnd/>
              <a:tailEnd/>
            </a:ln>
          </p:spPr>
        </p:pic>
        <p:pic>
          <p:nvPicPr>
            <p:cNvPr id="19465" name="Picture 9"/>
            <p:cNvPicPr>
              <a:picLocks noChangeAspect="1" noChangeArrowheads="1"/>
            </p:cNvPicPr>
            <p:nvPr/>
          </p:nvPicPr>
          <p:blipFill>
            <a:blip r:embed="rId8" cstate="print"/>
            <a:srcRect/>
            <a:stretch>
              <a:fillRect/>
            </a:stretch>
          </p:blipFill>
          <p:spPr bwMode="auto">
            <a:xfrm>
              <a:off x="4590" y="5187"/>
              <a:ext cx="213" cy="266"/>
            </a:xfrm>
            <a:prstGeom prst="rect">
              <a:avLst/>
            </a:prstGeom>
            <a:noFill/>
            <a:ln w="9525">
              <a:noFill/>
              <a:miter lim="800000"/>
              <a:headEnd/>
              <a:tailEnd/>
            </a:ln>
          </p:spPr>
        </p:pic>
        <p:pic>
          <p:nvPicPr>
            <p:cNvPr id="19466" name="Picture 10"/>
            <p:cNvPicPr>
              <a:picLocks noChangeAspect="1" noChangeArrowheads="1"/>
            </p:cNvPicPr>
            <p:nvPr/>
          </p:nvPicPr>
          <p:blipFill>
            <a:blip r:embed="rId9" cstate="print"/>
            <a:srcRect/>
            <a:stretch>
              <a:fillRect/>
            </a:stretch>
          </p:blipFill>
          <p:spPr bwMode="auto">
            <a:xfrm>
              <a:off x="4385" y="5801"/>
              <a:ext cx="227" cy="104"/>
            </a:xfrm>
            <a:prstGeom prst="rect">
              <a:avLst/>
            </a:prstGeom>
            <a:noFill/>
            <a:ln w="9525">
              <a:noFill/>
              <a:miter lim="800000"/>
              <a:headEnd/>
              <a:tailEnd/>
            </a:ln>
          </p:spPr>
        </p:pic>
        <p:sp>
          <p:nvSpPr>
            <p:cNvPr id="19467" name="AutoShape 11"/>
            <p:cNvSpPr>
              <a:spLocks/>
            </p:cNvSpPr>
            <p:nvPr/>
          </p:nvSpPr>
          <p:spPr bwMode="auto">
            <a:xfrm>
              <a:off x="4273" y="5270"/>
              <a:ext cx="453" cy="706"/>
            </a:xfrm>
            <a:custGeom>
              <a:avLst/>
              <a:gdLst/>
              <a:ahLst/>
              <a:cxnLst>
                <a:cxn ang="0">
                  <a:pos x="282" y="649"/>
                </a:cxn>
                <a:cxn ang="0">
                  <a:pos x="169" y="649"/>
                </a:cxn>
                <a:cxn ang="0">
                  <a:pos x="174" y="671"/>
                </a:cxn>
                <a:cxn ang="0">
                  <a:pos x="186" y="689"/>
                </a:cxn>
                <a:cxn ang="0">
                  <a:pos x="204" y="701"/>
                </a:cxn>
                <a:cxn ang="0">
                  <a:pos x="225" y="706"/>
                </a:cxn>
                <a:cxn ang="0">
                  <a:pos x="247" y="701"/>
                </a:cxn>
                <a:cxn ang="0">
                  <a:pos x="265" y="689"/>
                </a:cxn>
                <a:cxn ang="0">
                  <a:pos x="277" y="671"/>
                </a:cxn>
                <a:cxn ang="0">
                  <a:pos x="282" y="649"/>
                </a:cxn>
                <a:cxn ang="0">
                  <a:pos x="452" y="227"/>
                </a:cxn>
                <a:cxn ang="0">
                  <a:pos x="452" y="216"/>
                </a:cxn>
                <a:cxn ang="0">
                  <a:pos x="366" y="217"/>
                </a:cxn>
                <a:cxn ang="0">
                  <a:pos x="371" y="249"/>
                </a:cxn>
                <a:cxn ang="0">
                  <a:pos x="367" y="253"/>
                </a:cxn>
                <a:cxn ang="0">
                  <a:pos x="325" y="253"/>
                </a:cxn>
                <a:cxn ang="0">
                  <a:pos x="321" y="249"/>
                </a:cxn>
                <a:cxn ang="0">
                  <a:pos x="325" y="217"/>
                </a:cxn>
                <a:cxn ang="0">
                  <a:pos x="237" y="217"/>
                </a:cxn>
                <a:cxn ang="0">
                  <a:pos x="237" y="125"/>
                </a:cxn>
                <a:cxn ang="0">
                  <a:pos x="270" y="129"/>
                </a:cxn>
                <a:cxn ang="0">
                  <a:pos x="275" y="125"/>
                </a:cxn>
                <a:cxn ang="0">
                  <a:pos x="275" y="81"/>
                </a:cxn>
                <a:cxn ang="0">
                  <a:pos x="270" y="77"/>
                </a:cxn>
                <a:cxn ang="0">
                  <a:pos x="237" y="82"/>
                </a:cxn>
                <a:cxn ang="0">
                  <a:pos x="237" y="1"/>
                </a:cxn>
                <a:cxn ang="0">
                  <a:pos x="225" y="0"/>
                </a:cxn>
                <a:cxn ang="0">
                  <a:pos x="153" y="13"/>
                </a:cxn>
                <a:cxn ang="0">
                  <a:pos x="91" y="45"/>
                </a:cxn>
                <a:cxn ang="0">
                  <a:pos x="43" y="95"/>
                </a:cxn>
                <a:cxn ang="0">
                  <a:pos x="11" y="158"/>
                </a:cxn>
                <a:cxn ang="0">
                  <a:pos x="0" y="230"/>
                </a:cxn>
                <a:cxn ang="0">
                  <a:pos x="3" y="269"/>
                </a:cxn>
                <a:cxn ang="0">
                  <a:pos x="13" y="306"/>
                </a:cxn>
                <a:cxn ang="0">
                  <a:pos x="29" y="340"/>
                </a:cxn>
                <a:cxn ang="0">
                  <a:pos x="50" y="371"/>
                </a:cxn>
                <a:cxn ang="0">
                  <a:pos x="66" y="393"/>
                </a:cxn>
                <a:cxn ang="0">
                  <a:pos x="91" y="427"/>
                </a:cxn>
                <a:cxn ang="0">
                  <a:pos x="114" y="465"/>
                </a:cxn>
                <a:cxn ang="0">
                  <a:pos x="126" y="497"/>
                </a:cxn>
                <a:cxn ang="0">
                  <a:pos x="127" y="507"/>
                </a:cxn>
                <a:cxn ang="0">
                  <a:pos x="135" y="518"/>
                </a:cxn>
                <a:cxn ang="0">
                  <a:pos x="316" y="516"/>
                </a:cxn>
                <a:cxn ang="0">
                  <a:pos x="325" y="506"/>
                </a:cxn>
                <a:cxn ang="0">
                  <a:pos x="325" y="496"/>
                </a:cxn>
                <a:cxn ang="0">
                  <a:pos x="334" y="463"/>
                </a:cxn>
                <a:cxn ang="0">
                  <a:pos x="356" y="428"/>
                </a:cxn>
                <a:cxn ang="0">
                  <a:pos x="401" y="374"/>
                </a:cxn>
                <a:cxn ang="0">
                  <a:pos x="422" y="342"/>
                </a:cxn>
                <a:cxn ang="0">
                  <a:pos x="438" y="306"/>
                </a:cxn>
                <a:cxn ang="0">
                  <a:pos x="448" y="268"/>
                </a:cxn>
                <a:cxn ang="0">
                  <a:pos x="452" y="227"/>
                </a:cxn>
              </a:cxnLst>
              <a:rect l="0" t="0" r="r" b="b"/>
              <a:pathLst>
                <a:path w="453" h="706">
                  <a:moveTo>
                    <a:pt x="282" y="649"/>
                  </a:moveTo>
                  <a:lnTo>
                    <a:pt x="169" y="649"/>
                  </a:lnTo>
                  <a:lnTo>
                    <a:pt x="174" y="671"/>
                  </a:lnTo>
                  <a:lnTo>
                    <a:pt x="186" y="689"/>
                  </a:lnTo>
                  <a:lnTo>
                    <a:pt x="204" y="701"/>
                  </a:lnTo>
                  <a:lnTo>
                    <a:pt x="225" y="706"/>
                  </a:lnTo>
                  <a:lnTo>
                    <a:pt x="247" y="701"/>
                  </a:lnTo>
                  <a:lnTo>
                    <a:pt x="265" y="689"/>
                  </a:lnTo>
                  <a:lnTo>
                    <a:pt x="277" y="671"/>
                  </a:lnTo>
                  <a:lnTo>
                    <a:pt x="282" y="649"/>
                  </a:lnTo>
                  <a:close/>
                  <a:moveTo>
                    <a:pt x="452" y="227"/>
                  </a:moveTo>
                  <a:lnTo>
                    <a:pt x="452" y="216"/>
                  </a:lnTo>
                  <a:lnTo>
                    <a:pt x="366" y="217"/>
                  </a:lnTo>
                  <a:lnTo>
                    <a:pt x="371" y="249"/>
                  </a:lnTo>
                  <a:lnTo>
                    <a:pt x="367" y="253"/>
                  </a:lnTo>
                  <a:lnTo>
                    <a:pt x="325" y="253"/>
                  </a:lnTo>
                  <a:lnTo>
                    <a:pt x="321" y="249"/>
                  </a:lnTo>
                  <a:lnTo>
                    <a:pt x="325" y="217"/>
                  </a:lnTo>
                  <a:lnTo>
                    <a:pt x="237" y="217"/>
                  </a:lnTo>
                  <a:lnTo>
                    <a:pt x="237" y="125"/>
                  </a:lnTo>
                  <a:lnTo>
                    <a:pt x="270" y="129"/>
                  </a:lnTo>
                  <a:lnTo>
                    <a:pt x="275" y="125"/>
                  </a:lnTo>
                  <a:lnTo>
                    <a:pt x="275" y="81"/>
                  </a:lnTo>
                  <a:lnTo>
                    <a:pt x="270" y="77"/>
                  </a:lnTo>
                  <a:lnTo>
                    <a:pt x="237" y="82"/>
                  </a:lnTo>
                  <a:lnTo>
                    <a:pt x="237" y="1"/>
                  </a:lnTo>
                  <a:lnTo>
                    <a:pt x="225" y="0"/>
                  </a:lnTo>
                  <a:lnTo>
                    <a:pt x="153" y="13"/>
                  </a:lnTo>
                  <a:lnTo>
                    <a:pt x="91" y="45"/>
                  </a:lnTo>
                  <a:lnTo>
                    <a:pt x="43" y="95"/>
                  </a:lnTo>
                  <a:lnTo>
                    <a:pt x="11" y="158"/>
                  </a:lnTo>
                  <a:lnTo>
                    <a:pt x="0" y="230"/>
                  </a:lnTo>
                  <a:lnTo>
                    <a:pt x="3" y="269"/>
                  </a:lnTo>
                  <a:lnTo>
                    <a:pt x="13" y="306"/>
                  </a:lnTo>
                  <a:lnTo>
                    <a:pt x="29" y="340"/>
                  </a:lnTo>
                  <a:lnTo>
                    <a:pt x="50" y="371"/>
                  </a:lnTo>
                  <a:lnTo>
                    <a:pt x="66" y="393"/>
                  </a:lnTo>
                  <a:lnTo>
                    <a:pt x="91" y="427"/>
                  </a:lnTo>
                  <a:lnTo>
                    <a:pt x="114" y="465"/>
                  </a:lnTo>
                  <a:lnTo>
                    <a:pt x="126" y="497"/>
                  </a:lnTo>
                  <a:lnTo>
                    <a:pt x="127" y="507"/>
                  </a:lnTo>
                  <a:lnTo>
                    <a:pt x="135" y="518"/>
                  </a:lnTo>
                  <a:lnTo>
                    <a:pt x="316" y="516"/>
                  </a:lnTo>
                  <a:lnTo>
                    <a:pt x="325" y="506"/>
                  </a:lnTo>
                  <a:lnTo>
                    <a:pt x="325" y="496"/>
                  </a:lnTo>
                  <a:lnTo>
                    <a:pt x="334" y="463"/>
                  </a:lnTo>
                  <a:lnTo>
                    <a:pt x="356" y="428"/>
                  </a:lnTo>
                  <a:lnTo>
                    <a:pt x="401" y="374"/>
                  </a:lnTo>
                  <a:lnTo>
                    <a:pt x="422" y="342"/>
                  </a:lnTo>
                  <a:lnTo>
                    <a:pt x="438" y="306"/>
                  </a:lnTo>
                  <a:lnTo>
                    <a:pt x="448" y="268"/>
                  </a:lnTo>
                  <a:lnTo>
                    <a:pt x="452"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9468" name="Text Box 12"/>
            <p:cNvSpPr txBox="1">
              <a:spLocks noChangeArrowheads="1"/>
            </p:cNvSpPr>
            <p:nvPr/>
          </p:nvSpPr>
          <p:spPr bwMode="auto">
            <a:xfrm>
              <a:off x="4852" y="1019"/>
              <a:ext cx="578" cy="6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270000"/>
                </a:lnSpc>
                <a:spcBef>
                  <a:spcPct val="0"/>
                </a:spcBef>
                <a:spcAft>
                  <a:spcPts val="1000"/>
                </a:spcAft>
                <a:buClrTx/>
                <a:buSzTx/>
                <a:buFontTx/>
                <a:buNone/>
                <a:tabLst/>
              </a:pPr>
              <a:r>
                <a:rPr kumimoji="0" lang="ru-RU" sz="2900" b="0" i="0" u="none" strike="noStrike" cap="none" normalizeH="0" baseline="0" dirty="0" smtClean="0">
                  <a:ln>
                    <a:noFill/>
                  </a:ln>
                  <a:solidFill>
                    <a:srgbClr val="FFFFFF"/>
                  </a:solidFill>
                  <a:effectLst/>
                  <a:latin typeface="Calibri" pitchFamily="34" charset="0"/>
                  <a:cs typeface="Arial" pitchFamily="34" charset="0"/>
                </a:rPr>
                <a:t>01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9" name="Text Box 13"/>
            <p:cNvSpPr txBox="1">
              <a:spLocks noChangeArrowheads="1"/>
            </p:cNvSpPr>
            <p:nvPr/>
          </p:nvSpPr>
          <p:spPr bwMode="auto">
            <a:xfrm>
              <a:off x="5488" y="841"/>
              <a:ext cx="1344" cy="5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Bookman Old Style" pitchFamily="18" charset="0"/>
                  <a:cs typeface="Arial" pitchFamily="34" charset="0"/>
                </a:rPr>
                <a:t>Труд и продукт (товар)</a:t>
              </a:r>
              <a:endParaRPr kumimoji="0" lang="ru-RU" sz="18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19470" name="Text Box 14"/>
            <p:cNvSpPr txBox="1">
              <a:spLocks noChangeArrowheads="1"/>
            </p:cNvSpPr>
            <p:nvPr/>
          </p:nvSpPr>
          <p:spPr bwMode="auto">
            <a:xfrm>
              <a:off x="2902" y="2759"/>
              <a:ext cx="1323" cy="14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2225"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cs typeface="Arial" pitchFamily="34" charset="0"/>
                </a:rPr>
                <a:t>Полезные экономические навыки</a:t>
              </a: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0" marR="498475"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cs typeface="Arial" pitchFamily="34" charset="0"/>
                </a:rPr>
                <a:t>и привычки в быту</a:t>
              </a: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ts val="775"/>
                </a:spcBef>
                <a:spcAft>
                  <a:spcPts val="1000"/>
                </a:spcAft>
                <a:buClrTx/>
                <a:buSzTx/>
                <a:buFontTx/>
                <a:buNone/>
                <a:tabLst/>
              </a:pPr>
              <a:r>
                <a:rPr kumimoji="0" lang="ru-RU" sz="2900" b="0" i="0" u="none" strike="noStrike" cap="none" normalizeH="0" baseline="0" dirty="0" smtClean="0">
                  <a:ln>
                    <a:noFill/>
                  </a:ln>
                  <a:solidFill>
                    <a:srgbClr val="FFFFFF"/>
                  </a:solidFill>
                  <a:effectLst/>
                  <a:latin typeface="Calibri" pitchFamily="34" charset="0"/>
                  <a:cs typeface="Arial" pitchFamily="34" charset="0"/>
                </a:rPr>
                <a:t>04</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1" name="Text Box 15"/>
            <p:cNvSpPr txBox="1">
              <a:spLocks noChangeArrowheads="1"/>
            </p:cNvSpPr>
            <p:nvPr/>
          </p:nvSpPr>
          <p:spPr bwMode="auto">
            <a:xfrm>
              <a:off x="4552" y="3039"/>
              <a:ext cx="2826" cy="10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rgbClr val="002060"/>
                  </a:solidFill>
                  <a:effectLst/>
                  <a:latin typeface="Bookman Old Style" pitchFamily="18" charset="0"/>
                  <a:cs typeface="Arial" pitchFamily="34" charset="0"/>
                </a:rPr>
                <a:t>Программа экономического воспитания</a:t>
              </a:r>
            </a:p>
          </p:txBody>
        </p:sp>
        <p:sp>
          <p:nvSpPr>
            <p:cNvPr id="19472" name="Text Box 16"/>
            <p:cNvSpPr txBox="1">
              <a:spLocks noChangeArrowheads="1"/>
            </p:cNvSpPr>
            <p:nvPr/>
          </p:nvSpPr>
          <p:spPr bwMode="auto">
            <a:xfrm>
              <a:off x="7706" y="2255"/>
              <a:ext cx="1183" cy="15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270000"/>
                </a:lnSpc>
                <a:spcBef>
                  <a:spcPct val="0"/>
                </a:spcBef>
                <a:spcAft>
                  <a:spcPts val="1000"/>
                </a:spcAft>
                <a:buClrTx/>
                <a:buSzTx/>
                <a:buFontTx/>
                <a:buNone/>
                <a:tabLst/>
              </a:pPr>
              <a:r>
                <a:rPr kumimoji="0" lang="ru-RU" sz="2900" b="0" i="0" u="none" strike="noStrike" cap="none" normalizeH="0" baseline="0" dirty="0" smtClean="0">
                  <a:ln>
                    <a:noFill/>
                  </a:ln>
                  <a:solidFill>
                    <a:srgbClr val="FFFFFF"/>
                  </a:solidFill>
                  <a:effectLst/>
                  <a:latin typeface="Calibri" pitchFamily="34" charset="0"/>
                  <a:cs typeface="Arial" pitchFamily="34" charset="0"/>
                </a:rPr>
                <a:t>02</a:t>
              </a:r>
              <a:endParaRPr kumimoji="0" lang="ru-RU" sz="2900" b="0" i="0" u="none" strike="noStrike" cap="none" normalizeH="0" baseline="0" dirty="0" smtClean="0">
                <a:ln>
                  <a:noFill/>
                </a:ln>
                <a:solidFill>
                  <a:schemeClr val="tx1"/>
                </a:solidFill>
                <a:effectLst/>
                <a:latin typeface="Times New Roman" pitchFamily="18" charset="0"/>
                <a:cs typeface="Arial" pitchFamily="34" charset="0"/>
              </a:endParaRPr>
            </a:p>
            <a:p>
              <a:pPr marL="0" marR="674688" lvl="0" indent="0" algn="l" defTabSz="914400" rtl="0" eaLnBrk="1" fontAlgn="base" latinLnBrk="0" hangingPunct="1">
                <a:lnSpc>
                  <a:spcPct val="100000"/>
                </a:lnSpc>
                <a:spcBef>
                  <a:spcPts val="288"/>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cs typeface="Arial" pitchFamily="34" charset="0"/>
                </a:rPr>
                <a:t>Деньги и цена</a:t>
              </a: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3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cs typeface="Arial" pitchFamily="34" charset="0"/>
                </a:rPr>
                <a:t>(стоимость)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3" name="Text Box 17"/>
            <p:cNvSpPr txBox="1">
              <a:spLocks noChangeArrowheads="1"/>
            </p:cNvSpPr>
            <p:nvPr/>
          </p:nvSpPr>
          <p:spPr bwMode="auto">
            <a:xfrm>
              <a:off x="4977" y="5391"/>
              <a:ext cx="1712" cy="10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46063"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cs typeface="Arial" pitchFamily="34" charset="0"/>
                </a:rPr>
                <a:t>Реклама: правда и ложь, разум</a:t>
              </a: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rgbClr val="FFFFFF"/>
                  </a:solidFill>
                  <a:effectLst/>
                  <a:latin typeface="Calibri" pitchFamily="34" charset="0"/>
                  <a:cs typeface="Arial" pitchFamily="34" charset="0"/>
                </a:rPr>
                <a:t>и чувства, желания и возможности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74" name="Text Box 18"/>
            <p:cNvSpPr txBox="1">
              <a:spLocks noChangeArrowheads="1"/>
            </p:cNvSpPr>
            <p:nvPr/>
          </p:nvSpPr>
          <p:spPr bwMode="auto">
            <a:xfrm>
              <a:off x="6592" y="5654"/>
              <a:ext cx="840" cy="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270000"/>
                </a:lnSpc>
                <a:spcBef>
                  <a:spcPct val="0"/>
                </a:spcBef>
                <a:spcAft>
                  <a:spcPts val="1000"/>
                </a:spcAft>
                <a:buClrTx/>
                <a:buSzTx/>
                <a:buFontTx/>
                <a:buNone/>
                <a:tabLst/>
              </a:pPr>
              <a:r>
                <a:rPr kumimoji="0" lang="ru-RU" sz="2900" b="0" i="0" u="none" strike="noStrike" cap="none" normalizeH="0" baseline="0" dirty="0" smtClean="0">
                  <a:ln>
                    <a:noFill/>
                  </a:ln>
                  <a:solidFill>
                    <a:srgbClr val="FFFFFF"/>
                  </a:solidFill>
                  <a:effectLst/>
                  <a:latin typeface="Calibri" pitchFamily="34" charset="0"/>
                  <a:cs typeface="Arial" pitchFamily="34" charset="0"/>
                </a:rPr>
                <a:t>03</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4" name="4-конечная звезда 23"/>
          <p:cNvSpPr/>
          <p:nvPr/>
        </p:nvSpPr>
        <p:spPr>
          <a:xfrm>
            <a:off x="3275856" y="476672"/>
            <a:ext cx="792088" cy="936104"/>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4-конечная звезда 24"/>
          <p:cNvSpPr/>
          <p:nvPr/>
        </p:nvSpPr>
        <p:spPr>
          <a:xfrm>
            <a:off x="7020272" y="2060848"/>
            <a:ext cx="936104" cy="1080120"/>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sp>
        <p:nvSpPr>
          <p:cNvPr id="4" name="TextBox 3"/>
          <p:cNvSpPr txBox="1"/>
          <p:nvPr/>
        </p:nvSpPr>
        <p:spPr>
          <a:xfrm>
            <a:off x="179512" y="188640"/>
            <a:ext cx="8784976" cy="6771084"/>
          </a:xfrm>
          <a:prstGeom prst="rect">
            <a:avLst/>
          </a:prstGeom>
          <a:noFill/>
        </p:spPr>
        <p:txBody>
          <a:bodyPr wrap="square" rtlCol="0">
            <a:spAutoFit/>
          </a:bodyPr>
          <a:lstStyle/>
          <a:p>
            <a:r>
              <a:rPr lang="ru-RU" b="1" dirty="0" smtClean="0">
                <a:solidFill>
                  <a:srgbClr val="002060"/>
                </a:solidFill>
                <a:latin typeface="Bookman Old Style" pitchFamily="18" charset="0"/>
              </a:rPr>
              <a:t>В течение учебного года были разработаны конспекты ООД:</a:t>
            </a:r>
          </a:p>
          <a:p>
            <a:r>
              <a:rPr lang="ru-RU" sz="1300" b="1" dirty="0" smtClean="0">
                <a:solidFill>
                  <a:srgbClr val="002060"/>
                </a:solidFill>
                <a:latin typeface="Bookman Old Style" pitchFamily="18" charset="0"/>
              </a:rPr>
              <a:t>1. «Знакомство с гномом Экономом»</a:t>
            </a:r>
          </a:p>
          <a:p>
            <a:r>
              <a:rPr lang="ru-RU" sz="1300" b="1" dirty="0" smtClean="0">
                <a:solidFill>
                  <a:srgbClr val="002060"/>
                </a:solidFill>
                <a:latin typeface="Bookman Old Style" pitchFamily="18" charset="0"/>
              </a:rPr>
              <a:t>2. «Беседа о труде»</a:t>
            </a:r>
          </a:p>
          <a:p>
            <a:r>
              <a:rPr lang="ru-RU" sz="1300" b="1" dirty="0" smtClean="0">
                <a:solidFill>
                  <a:srgbClr val="002060"/>
                </a:solidFill>
                <a:latin typeface="Bookman Old Style" pitchFamily="18" charset="0"/>
              </a:rPr>
              <a:t>3. Чтение сказок о труде («Колосок». «Два плуга»)</a:t>
            </a:r>
          </a:p>
          <a:p>
            <a:r>
              <a:rPr lang="ru-RU" sz="1300" b="1" dirty="0" smtClean="0">
                <a:solidFill>
                  <a:srgbClr val="002060"/>
                </a:solidFill>
                <a:latin typeface="Bookman Old Style" pitchFamily="18" charset="0"/>
              </a:rPr>
              <a:t>4. Работа с интерактивной доской (Интерактивная игра «Какие ошибки допустил художник?»</a:t>
            </a:r>
          </a:p>
          <a:p>
            <a:r>
              <a:rPr lang="ru-RU" sz="1300" b="1" dirty="0" smtClean="0">
                <a:solidFill>
                  <a:srgbClr val="002060"/>
                </a:solidFill>
                <a:latin typeface="Bookman Old Style" pitchFamily="18" charset="0"/>
              </a:rPr>
              <a:t>5. «Профессии»</a:t>
            </a:r>
          </a:p>
          <a:p>
            <a:r>
              <a:rPr lang="ru-RU" sz="1300" b="1" dirty="0" smtClean="0">
                <a:solidFill>
                  <a:srgbClr val="002060"/>
                </a:solidFill>
                <a:latin typeface="Bookman Old Style" pitchFamily="18" charset="0"/>
              </a:rPr>
              <a:t>6. Заучивание стихотворения </a:t>
            </a:r>
            <a:r>
              <a:rPr lang="ru-RU" sz="1300" b="1" dirty="0" err="1" smtClean="0">
                <a:solidFill>
                  <a:srgbClr val="002060"/>
                </a:solidFill>
                <a:latin typeface="Bookman Old Style" pitchFamily="18" charset="0"/>
              </a:rPr>
              <a:t>Б.Заходера</a:t>
            </a:r>
            <a:r>
              <a:rPr lang="ru-RU" sz="1300" b="1" dirty="0" smtClean="0">
                <a:solidFill>
                  <a:srgbClr val="002060"/>
                </a:solidFill>
                <a:latin typeface="Bookman Old Style" pitchFamily="18" charset="0"/>
              </a:rPr>
              <a:t> «Портниха»</a:t>
            </a:r>
          </a:p>
          <a:p>
            <a:r>
              <a:rPr lang="ru-RU" sz="1300" b="1" dirty="0" smtClean="0">
                <a:solidFill>
                  <a:srgbClr val="002060"/>
                </a:solidFill>
                <a:latin typeface="Bookman Old Style" pitchFamily="18" charset="0"/>
              </a:rPr>
              <a:t>7. «Труд – лень» (просмотр мультфильма «Маша больше не лентяйка»)</a:t>
            </a:r>
          </a:p>
          <a:p>
            <a:r>
              <a:rPr lang="ru-RU" sz="1300" b="1" dirty="0" smtClean="0">
                <a:solidFill>
                  <a:srgbClr val="002060"/>
                </a:solidFill>
                <a:latin typeface="Bookman Old Style" pitchFamily="18" charset="0"/>
              </a:rPr>
              <a:t>8. Театрализованное представление «В волшебном лесу»</a:t>
            </a:r>
          </a:p>
          <a:p>
            <a:r>
              <a:rPr lang="ru-RU" sz="1300" b="1" dirty="0" smtClean="0">
                <a:solidFill>
                  <a:srgbClr val="002060"/>
                </a:solidFill>
                <a:latin typeface="Bookman Old Style" pitchFamily="18" charset="0"/>
              </a:rPr>
              <a:t>9. Ух ты, он разговаривает! (На основе книги «Дима и Совенок»)</a:t>
            </a:r>
          </a:p>
          <a:p>
            <a:r>
              <a:rPr lang="ru-RU" sz="1300" b="1" dirty="0" smtClean="0">
                <a:solidFill>
                  <a:srgbClr val="002060"/>
                </a:solidFill>
                <a:latin typeface="Bookman Old Style" pitchFamily="18" charset="0"/>
              </a:rPr>
              <a:t>10. «Деньги нужны для обмена трудом» (На основе книги «Дима и Совенок»)</a:t>
            </a:r>
          </a:p>
          <a:p>
            <a:r>
              <a:rPr lang="ru-RU" sz="1300" b="1" dirty="0" smtClean="0">
                <a:solidFill>
                  <a:srgbClr val="002060"/>
                </a:solidFill>
                <a:latin typeface="Bookman Old Style" pitchFamily="18" charset="0"/>
              </a:rPr>
              <a:t>11. Чтение сказки «Петушок и бобовое зернышко». Работа с интерактивной доской</a:t>
            </a:r>
          </a:p>
          <a:p>
            <a:r>
              <a:rPr lang="ru-RU" sz="1300" b="1" dirty="0" smtClean="0">
                <a:solidFill>
                  <a:srgbClr val="002060"/>
                </a:solidFill>
                <a:latin typeface="Bookman Old Style" pitchFamily="18" charset="0"/>
              </a:rPr>
              <a:t>12. Чтение сказки «Лисичка со скалочкой». Интерактивная игра</a:t>
            </a:r>
          </a:p>
          <a:p>
            <a:r>
              <a:rPr lang="ru-RU" sz="1300" b="1" dirty="0" smtClean="0">
                <a:solidFill>
                  <a:srgbClr val="002060"/>
                </a:solidFill>
                <a:latin typeface="Bookman Old Style" pitchFamily="18" charset="0"/>
              </a:rPr>
              <a:t>13. «Виды обмена»</a:t>
            </a:r>
          </a:p>
          <a:p>
            <a:r>
              <a:rPr lang="ru-RU" sz="1300" b="1" dirty="0" smtClean="0">
                <a:solidFill>
                  <a:srgbClr val="002060"/>
                </a:solidFill>
                <a:latin typeface="Bookman Old Style" pitchFamily="18" charset="0"/>
              </a:rPr>
              <a:t>14. «Виды обмена» (Дидактическая игра «Натуральный обмен»)</a:t>
            </a:r>
          </a:p>
          <a:p>
            <a:r>
              <a:rPr lang="ru-RU" sz="1300" b="1" dirty="0" smtClean="0">
                <a:solidFill>
                  <a:srgbClr val="002060"/>
                </a:solidFill>
                <a:latin typeface="Bookman Old Style" pitchFamily="18" charset="0"/>
              </a:rPr>
              <a:t>15. «Бартер» (Просмотр мультфильма «Дудочка и кувшинчик»)</a:t>
            </a:r>
          </a:p>
          <a:p>
            <a:pPr marL="342900" indent="-342900">
              <a:buAutoNum type="arabicPeriod" startAt="16"/>
            </a:pPr>
            <a:r>
              <a:rPr lang="ru-RU" sz="1300" b="1" dirty="0" smtClean="0">
                <a:solidFill>
                  <a:srgbClr val="002060"/>
                </a:solidFill>
                <a:latin typeface="Bookman Old Style" pitchFamily="18" charset="0"/>
              </a:rPr>
              <a:t>Чтение сказки «Гуси-лебеди»</a:t>
            </a:r>
          </a:p>
          <a:p>
            <a:pPr marL="342900" indent="-342900">
              <a:buAutoNum type="arabicPeriod" startAt="16"/>
            </a:pPr>
            <a:r>
              <a:rPr lang="ru-RU" sz="1300" b="1" dirty="0" smtClean="0">
                <a:solidFill>
                  <a:srgbClr val="002060"/>
                </a:solidFill>
                <a:latin typeface="Bookman Old Style" pitchFamily="18" charset="0"/>
              </a:rPr>
              <a:t>«История денег» (Чтение главы «Какими бывают деньги» на основе книги «Дима и Совенок»)</a:t>
            </a:r>
          </a:p>
          <a:p>
            <a:pPr marL="342900" indent="-342900">
              <a:buAutoNum type="arabicPeriod" startAt="16"/>
            </a:pPr>
            <a:r>
              <a:rPr lang="ru-RU" sz="1300" b="1" dirty="0" smtClean="0">
                <a:solidFill>
                  <a:srgbClr val="002060"/>
                </a:solidFill>
                <a:latin typeface="Bookman Old Style" pitchFamily="18" charset="0"/>
              </a:rPr>
              <a:t>«История денег» (Работа в рабочей тетради «Что такое деньги» на основе книги «Дима и Совенок»)</a:t>
            </a:r>
          </a:p>
          <a:p>
            <a:pPr marL="342900" indent="-342900">
              <a:buAutoNum type="arabicPeriod" startAt="16"/>
            </a:pPr>
            <a:r>
              <a:rPr lang="ru-RU" sz="1300" b="1" dirty="0" smtClean="0">
                <a:solidFill>
                  <a:srgbClr val="002060"/>
                </a:solidFill>
                <a:latin typeface="Bookman Old Style" pitchFamily="18" charset="0"/>
              </a:rPr>
              <a:t>«История денег» (Чтение главы «Как появились деньги?» из энциклопедии </a:t>
            </a:r>
            <a:r>
              <a:rPr lang="ru-RU" sz="1300" b="1" dirty="0" err="1" smtClean="0">
                <a:solidFill>
                  <a:srgbClr val="002060"/>
                </a:solidFill>
                <a:latin typeface="Bookman Old Style" pitchFamily="18" charset="0"/>
              </a:rPr>
              <a:t>Е.Ульевы</a:t>
            </a:r>
            <a:r>
              <a:rPr lang="ru-RU" sz="1300" b="1" dirty="0" smtClean="0">
                <a:solidFill>
                  <a:srgbClr val="002060"/>
                </a:solidFill>
                <a:latin typeface="Bookman Old Style" pitchFamily="18" charset="0"/>
              </a:rPr>
              <a:t> «Энциклопедия для малышей в сказках», работа в рабочей тетради на основе книги «Дима и Совенок»</a:t>
            </a:r>
          </a:p>
          <a:p>
            <a:pPr marL="342900" indent="-342900">
              <a:buAutoNum type="arabicPeriod" startAt="16"/>
            </a:pPr>
            <a:r>
              <a:rPr lang="ru-RU" sz="1300" b="1" dirty="0" smtClean="0">
                <a:solidFill>
                  <a:srgbClr val="002060"/>
                </a:solidFill>
                <a:latin typeface="Bookman Old Style" pitchFamily="18" charset="0"/>
              </a:rPr>
              <a:t> «Товар и услуга» (На основе книги «Дима и Совенок»)</a:t>
            </a:r>
          </a:p>
          <a:p>
            <a:pPr marL="342900" indent="-342900">
              <a:buAutoNum type="arabicPeriod" startAt="16"/>
            </a:pPr>
            <a:r>
              <a:rPr lang="ru-RU" sz="1300" b="1" dirty="0" smtClean="0">
                <a:solidFill>
                  <a:srgbClr val="002060"/>
                </a:solidFill>
                <a:latin typeface="Bookman Old Style" pitchFamily="18" charset="0"/>
              </a:rPr>
              <a:t>Работа с интерактивной доской (Интерактивная игра «Кто изготавливает товар, а кто оказывает услугу?»)</a:t>
            </a:r>
          </a:p>
          <a:p>
            <a:pPr marL="342900" indent="-342900">
              <a:buAutoNum type="arabicPeriod" startAt="16"/>
            </a:pPr>
            <a:r>
              <a:rPr lang="ru-RU" sz="1300" b="1" dirty="0" smtClean="0">
                <a:solidFill>
                  <a:srgbClr val="002060"/>
                </a:solidFill>
                <a:latin typeface="Bookman Old Style" pitchFamily="18" charset="0"/>
              </a:rPr>
              <a:t>Театрализованное представление «Лесные деньги»</a:t>
            </a:r>
          </a:p>
          <a:p>
            <a:pPr marL="342900" indent="-342900">
              <a:buAutoNum type="arabicPeriod" startAt="16"/>
            </a:pPr>
            <a:r>
              <a:rPr lang="ru-RU" sz="1300" b="1" dirty="0" smtClean="0">
                <a:solidFill>
                  <a:srgbClr val="002060"/>
                </a:solidFill>
                <a:latin typeface="Bookman Old Style" pitchFamily="18" charset="0"/>
              </a:rPr>
              <a:t>«Столяр, плотник и резчик по дереву» (На основе книги «Дима и Совенок»)</a:t>
            </a:r>
          </a:p>
          <a:p>
            <a:pPr marL="342900" indent="-342900">
              <a:buAutoNum type="arabicPeriod" startAt="16"/>
            </a:pPr>
            <a:r>
              <a:rPr lang="ru-RU" sz="1300" b="1" dirty="0" smtClean="0">
                <a:solidFill>
                  <a:srgbClr val="002060"/>
                </a:solidFill>
                <a:latin typeface="Bookman Old Style" pitchFamily="18" charset="0"/>
              </a:rPr>
              <a:t>«Столяр, плотник и резчик по дереву» (Работа в рабочей тетради «Что понадобится столяру Диме, чтобы сделать деревянный пистолет?)</a:t>
            </a:r>
          </a:p>
          <a:p>
            <a:pPr marL="342900" indent="-342900">
              <a:buAutoNum type="arabicPeriod" startAt="16"/>
            </a:pPr>
            <a:r>
              <a:rPr lang="ru-RU" sz="1300" b="1" dirty="0" smtClean="0">
                <a:solidFill>
                  <a:srgbClr val="002060"/>
                </a:solidFill>
                <a:latin typeface="Bookman Old Style" pitchFamily="18" charset="0"/>
              </a:rPr>
              <a:t>«Добавленная стоимость» (На основе книги «Дима и Совенок»)</a:t>
            </a:r>
          </a:p>
          <a:p>
            <a:pPr marL="342900" indent="-342900">
              <a:buAutoNum type="arabicPeriod" startAt="16"/>
            </a:pPr>
            <a:endParaRPr lang="ru-RU" sz="1300" b="1" dirty="0" smtClean="0">
              <a:solidFill>
                <a:srgbClr val="002060"/>
              </a:solidFill>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sp>
        <p:nvSpPr>
          <p:cNvPr id="12" name="TextBox 11"/>
          <p:cNvSpPr txBox="1"/>
          <p:nvPr/>
        </p:nvSpPr>
        <p:spPr>
          <a:xfrm>
            <a:off x="395536" y="980728"/>
            <a:ext cx="7200800" cy="5539978"/>
          </a:xfrm>
          <a:prstGeom prst="rect">
            <a:avLst/>
          </a:prstGeom>
          <a:noFill/>
        </p:spPr>
        <p:txBody>
          <a:bodyPr wrap="square" rtlCol="0">
            <a:spAutoFit/>
          </a:bodyPr>
          <a:lstStyle/>
          <a:p>
            <a:r>
              <a:rPr lang="ru-RU" sz="2400" b="1" dirty="0" smtClean="0">
                <a:solidFill>
                  <a:srgbClr val="002060"/>
                </a:solidFill>
                <a:latin typeface="Bookman Old Style" pitchFamily="18" charset="0"/>
              </a:rPr>
              <a:t>Игры для интерактивной доски</a:t>
            </a:r>
          </a:p>
          <a:p>
            <a:endParaRPr lang="ru-RU" sz="2400" b="1" dirty="0" smtClean="0">
              <a:solidFill>
                <a:srgbClr val="002060"/>
              </a:solidFill>
              <a:latin typeface="Bookman Old Style" pitchFamily="18" charset="0"/>
            </a:endParaRPr>
          </a:p>
          <a:p>
            <a:pPr>
              <a:buFont typeface="Arial" pitchFamily="34" charset="0"/>
              <a:buChar char="•"/>
            </a:pPr>
            <a:r>
              <a:rPr lang="ru-RU" sz="2400" b="1" dirty="0" smtClean="0">
                <a:solidFill>
                  <a:srgbClr val="002060"/>
                </a:solidFill>
                <a:latin typeface="Bookman Old Style" pitchFamily="18" charset="0"/>
              </a:rPr>
              <a:t>Игра «Помоги врачу, повару, строителю, бухгалтеру и учителю выбрать инструмент, который необходим ему в работе»</a:t>
            </a:r>
          </a:p>
          <a:p>
            <a:pPr>
              <a:buFont typeface="Arial" pitchFamily="34" charset="0"/>
              <a:buChar char="•"/>
            </a:pPr>
            <a:r>
              <a:rPr lang="ru-RU" sz="2400" b="1" dirty="0" smtClean="0">
                <a:solidFill>
                  <a:srgbClr val="002060"/>
                </a:solidFill>
                <a:latin typeface="Bookman Old Style" pitchFamily="18" charset="0"/>
              </a:rPr>
              <a:t>Игра «Какие ошибки допустил художник?»</a:t>
            </a:r>
          </a:p>
          <a:p>
            <a:pPr>
              <a:buFont typeface="Arial" pitchFamily="34" charset="0"/>
              <a:buChar char="•"/>
            </a:pPr>
            <a:r>
              <a:rPr lang="ru-RU" sz="2400" b="1" dirty="0" smtClean="0">
                <a:solidFill>
                  <a:srgbClr val="002060"/>
                </a:solidFill>
                <a:latin typeface="Bookman Old Style" pitchFamily="18" charset="0"/>
              </a:rPr>
              <a:t>Игра «Товарообмен» (на основе сказки Петушок и бобовое зернышко</a:t>
            </a:r>
            <a:r>
              <a:rPr lang="ru-RU" sz="2400" b="1" dirty="0" smtClean="0">
                <a:solidFill>
                  <a:srgbClr val="002060"/>
                </a:solidFill>
                <a:latin typeface="Bookman Old Style" pitchFamily="18" charset="0"/>
              </a:rPr>
              <a:t>»)</a:t>
            </a:r>
            <a:endParaRPr lang="ru-RU" sz="2400" b="1" dirty="0" smtClean="0">
              <a:solidFill>
                <a:srgbClr val="002060"/>
              </a:solidFill>
              <a:latin typeface="Bookman Old Style" pitchFamily="18" charset="0"/>
            </a:endParaRPr>
          </a:p>
          <a:p>
            <a:pPr>
              <a:buFont typeface="Arial" pitchFamily="34" charset="0"/>
              <a:buChar char="•"/>
            </a:pPr>
            <a:r>
              <a:rPr lang="ru-RU" sz="2400" b="1" dirty="0" smtClean="0">
                <a:solidFill>
                  <a:srgbClr val="002060"/>
                </a:solidFill>
                <a:latin typeface="Bookman Old Style" pitchFamily="18" charset="0"/>
              </a:rPr>
              <a:t>Игра «Сколько раз нужно поменяться, чтобы получить кукурузные хлопья?»</a:t>
            </a:r>
          </a:p>
          <a:p>
            <a:pPr>
              <a:buFont typeface="Arial" pitchFamily="34" charset="0"/>
              <a:buChar char="•"/>
            </a:pPr>
            <a:r>
              <a:rPr lang="ru-RU" sz="2400" b="1" dirty="0" smtClean="0">
                <a:solidFill>
                  <a:srgbClr val="002060"/>
                </a:solidFill>
                <a:latin typeface="Bookman Old Style" pitchFamily="18" charset="0"/>
              </a:rPr>
              <a:t>Игра «Товарообмен» (на основе сказки «Лисичка со скалочкой»)</a:t>
            </a:r>
          </a:p>
          <a:p>
            <a:pPr algn="ctr"/>
            <a:endParaRPr lang="ru-RU" b="1" dirty="0">
              <a:solidFill>
                <a:srgbClr val="002060"/>
              </a:solidFill>
              <a:latin typeface="Bookman Old Style" pitchFamily="18" charset="0"/>
            </a:endParaRPr>
          </a:p>
        </p:txBody>
      </p:sp>
      <p:pic>
        <p:nvPicPr>
          <p:cNvPr id="21" name="Picture 4"/>
          <p:cNvPicPr>
            <a:picLocks noChangeAspect="1" noChangeArrowheads="1"/>
          </p:cNvPicPr>
          <p:nvPr/>
        </p:nvPicPr>
        <p:blipFill>
          <a:blip r:embed="rId3" cstate="print"/>
          <a:srcRect/>
          <a:stretch>
            <a:fillRect/>
          </a:stretch>
        </p:blipFill>
        <p:spPr bwMode="auto">
          <a:xfrm>
            <a:off x="5724128" y="0"/>
            <a:ext cx="3419872" cy="2199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sp>
        <p:nvSpPr>
          <p:cNvPr id="5" name="TextBox 4"/>
          <p:cNvSpPr txBox="1"/>
          <p:nvPr/>
        </p:nvSpPr>
        <p:spPr>
          <a:xfrm>
            <a:off x="1043608" y="692696"/>
            <a:ext cx="7128792" cy="3816429"/>
          </a:xfrm>
          <a:prstGeom prst="rect">
            <a:avLst/>
          </a:prstGeom>
          <a:noFill/>
        </p:spPr>
        <p:txBody>
          <a:bodyPr wrap="square" rtlCol="0">
            <a:spAutoFit/>
          </a:bodyPr>
          <a:lstStyle/>
          <a:p>
            <a:pPr algn="ctr"/>
            <a:r>
              <a:rPr lang="ru-RU" sz="2800" b="1" dirty="0" smtClean="0">
                <a:solidFill>
                  <a:srgbClr val="002060"/>
                </a:solidFill>
                <a:latin typeface="Bookman Old Style" pitchFamily="18" charset="0"/>
              </a:rPr>
              <a:t>Игры по финансовой грамотности</a:t>
            </a:r>
          </a:p>
          <a:p>
            <a:pPr algn="ctr"/>
            <a:endParaRPr lang="ru-RU" sz="2800" b="1" dirty="0" smtClean="0">
              <a:solidFill>
                <a:srgbClr val="002060"/>
              </a:solidFill>
              <a:latin typeface="Bookman Old Style" pitchFamily="18" charset="0"/>
            </a:endParaRPr>
          </a:p>
          <a:p>
            <a:pPr>
              <a:buFont typeface="Arial" pitchFamily="34" charset="0"/>
              <a:buChar char="•"/>
            </a:pPr>
            <a:r>
              <a:rPr lang="ru-RU" sz="2400" b="1" dirty="0" smtClean="0">
                <a:solidFill>
                  <a:srgbClr val="002060"/>
                </a:solidFill>
                <a:latin typeface="Bookman Old Style" pitchFamily="18" charset="0"/>
              </a:rPr>
              <a:t>Карточки «Профессии»</a:t>
            </a:r>
          </a:p>
          <a:p>
            <a:pPr>
              <a:buFont typeface="Arial" pitchFamily="34" charset="0"/>
              <a:buChar char="•"/>
            </a:pPr>
            <a:r>
              <a:rPr lang="ru-RU" sz="2400" b="1" dirty="0" smtClean="0">
                <a:solidFill>
                  <a:srgbClr val="002060"/>
                </a:solidFill>
                <a:latin typeface="Bookman Old Style" pitchFamily="18" charset="0"/>
              </a:rPr>
              <a:t>Дидактическая игра «Натуральный обмен»</a:t>
            </a:r>
          </a:p>
          <a:p>
            <a:pPr>
              <a:buFont typeface="Arial" pitchFamily="34" charset="0"/>
              <a:buChar char="•"/>
            </a:pPr>
            <a:r>
              <a:rPr lang="ru-RU" sz="2400" b="1" dirty="0" smtClean="0">
                <a:solidFill>
                  <a:srgbClr val="002060"/>
                </a:solidFill>
                <a:latin typeface="Bookman Old Style" pitchFamily="18" charset="0"/>
              </a:rPr>
              <a:t>Лото «Профессии»</a:t>
            </a:r>
          </a:p>
          <a:p>
            <a:pPr>
              <a:buFont typeface="Arial" pitchFamily="34" charset="0"/>
              <a:buChar char="•"/>
            </a:pPr>
            <a:r>
              <a:rPr lang="ru-RU" sz="2400" b="1" dirty="0" smtClean="0">
                <a:solidFill>
                  <a:srgbClr val="002060"/>
                </a:solidFill>
                <a:latin typeface="Bookman Old Style" pitchFamily="18" charset="0"/>
              </a:rPr>
              <a:t>Настольная игра «Профессии»</a:t>
            </a:r>
          </a:p>
          <a:p>
            <a:pPr>
              <a:buFont typeface="Arial" pitchFamily="34" charset="0"/>
              <a:buChar char="•"/>
            </a:pPr>
            <a:r>
              <a:rPr lang="ru-RU" sz="2400" b="1" dirty="0" smtClean="0">
                <a:solidFill>
                  <a:srgbClr val="002060"/>
                </a:solidFill>
                <a:latin typeface="Bookman Old Style" pitchFamily="18" charset="0"/>
              </a:rPr>
              <a:t>Игра «Кто изготавливает товар, а кто оказывает услугу»</a:t>
            </a:r>
          </a:p>
          <a:p>
            <a:endParaRPr lang="ru-RU" b="1" dirty="0">
              <a:solidFill>
                <a:srgbClr val="002060"/>
              </a:solidFill>
              <a:latin typeface="Bookman Old Style" pitchFamily="18" charset="0"/>
            </a:endParaRPr>
          </a:p>
        </p:txBody>
      </p:sp>
      <p:pic>
        <p:nvPicPr>
          <p:cNvPr id="7" name="Picture 4"/>
          <p:cNvPicPr>
            <a:picLocks noChangeAspect="1" noChangeArrowheads="1"/>
          </p:cNvPicPr>
          <p:nvPr/>
        </p:nvPicPr>
        <p:blipFill>
          <a:blip r:embed="rId3" cstate="print"/>
          <a:srcRect/>
          <a:stretch>
            <a:fillRect/>
          </a:stretch>
        </p:blipFill>
        <p:spPr bwMode="auto">
          <a:xfrm>
            <a:off x="0" y="4104240"/>
            <a:ext cx="4234098" cy="2753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grpSp>
        <p:nvGrpSpPr>
          <p:cNvPr id="5121" name="Group 1"/>
          <p:cNvGrpSpPr>
            <a:grpSpLocks/>
          </p:cNvGrpSpPr>
          <p:nvPr/>
        </p:nvGrpSpPr>
        <p:grpSpPr bwMode="auto">
          <a:xfrm>
            <a:off x="1187624" y="260648"/>
            <a:ext cx="7417559" cy="5513407"/>
            <a:chOff x="1083" y="9820"/>
            <a:chExt cx="9422" cy="5979"/>
          </a:xfrm>
        </p:grpSpPr>
        <p:pic>
          <p:nvPicPr>
            <p:cNvPr id="5123" name="Picture 3"/>
            <p:cNvPicPr>
              <a:picLocks noChangeAspect="1" noChangeArrowheads="1"/>
            </p:cNvPicPr>
            <p:nvPr/>
          </p:nvPicPr>
          <p:blipFill>
            <a:blip r:embed="rId3" cstate="print"/>
            <a:srcRect/>
            <a:stretch>
              <a:fillRect/>
            </a:stretch>
          </p:blipFill>
          <p:spPr bwMode="auto">
            <a:xfrm>
              <a:off x="6145" y="9820"/>
              <a:ext cx="4272" cy="1009"/>
            </a:xfrm>
            <a:prstGeom prst="rect">
              <a:avLst/>
            </a:prstGeom>
            <a:noFill/>
            <a:ln w="9525">
              <a:noFill/>
              <a:miter lim="800000"/>
              <a:headEnd/>
              <a:tailEnd/>
            </a:ln>
          </p:spPr>
        </p:pic>
        <p:sp>
          <p:nvSpPr>
            <p:cNvPr id="5124" name="AutoShape 4"/>
            <p:cNvSpPr>
              <a:spLocks/>
            </p:cNvSpPr>
            <p:nvPr/>
          </p:nvSpPr>
          <p:spPr bwMode="auto">
            <a:xfrm>
              <a:off x="6429" y="10332"/>
              <a:ext cx="3774" cy="189"/>
            </a:xfrm>
            <a:custGeom>
              <a:avLst/>
              <a:gdLst/>
              <a:ahLst/>
              <a:cxnLst>
                <a:cxn ang="0">
                  <a:pos x="5" y="159"/>
                </a:cxn>
                <a:cxn ang="0">
                  <a:pos x="19" y="189"/>
                </a:cxn>
                <a:cxn ang="0">
                  <a:pos x="69" y="176"/>
                </a:cxn>
                <a:cxn ang="0">
                  <a:pos x="16" y="168"/>
                </a:cxn>
                <a:cxn ang="0">
                  <a:pos x="0" y="149"/>
                </a:cxn>
                <a:cxn ang="0">
                  <a:pos x="64" y="175"/>
                </a:cxn>
                <a:cxn ang="0">
                  <a:pos x="69" y="176"/>
                </a:cxn>
                <a:cxn ang="0">
                  <a:pos x="3487" y="40"/>
                </a:cxn>
                <a:cxn ang="0">
                  <a:pos x="2905" y="65"/>
                </a:cxn>
                <a:cxn ang="0">
                  <a:pos x="3127" y="64"/>
                </a:cxn>
                <a:cxn ang="0">
                  <a:pos x="3253" y="58"/>
                </a:cxn>
                <a:cxn ang="0">
                  <a:pos x="3393" y="48"/>
                </a:cxn>
                <a:cxn ang="0">
                  <a:pos x="3487" y="40"/>
                </a:cxn>
                <a:cxn ang="0">
                  <a:pos x="1137" y="7"/>
                </a:cxn>
                <a:cxn ang="0">
                  <a:pos x="965" y="12"/>
                </a:cxn>
                <a:cxn ang="0">
                  <a:pos x="806" y="25"/>
                </a:cxn>
                <a:cxn ang="0">
                  <a:pos x="659" y="48"/>
                </a:cxn>
                <a:cxn ang="0">
                  <a:pos x="666" y="56"/>
                </a:cxn>
                <a:cxn ang="0">
                  <a:pos x="828" y="45"/>
                </a:cxn>
                <a:cxn ang="0">
                  <a:pos x="989" y="40"/>
                </a:cxn>
                <a:cxn ang="0">
                  <a:pos x="3516" y="36"/>
                </a:cxn>
                <a:cxn ang="0">
                  <a:pos x="3031" y="36"/>
                </a:cxn>
                <a:cxn ang="0">
                  <a:pos x="1223" y="6"/>
                </a:cxn>
                <a:cxn ang="0">
                  <a:pos x="3700" y="10"/>
                </a:cxn>
                <a:cxn ang="0">
                  <a:pos x="3721" y="19"/>
                </a:cxn>
                <a:cxn ang="0">
                  <a:pos x="3740" y="36"/>
                </a:cxn>
                <a:cxn ang="0">
                  <a:pos x="3745" y="40"/>
                </a:cxn>
                <a:cxn ang="0">
                  <a:pos x="3755" y="38"/>
                </a:cxn>
                <a:cxn ang="0">
                  <a:pos x="3769" y="19"/>
                </a:cxn>
                <a:cxn ang="0">
                  <a:pos x="3769" y="0"/>
                </a:cxn>
                <a:cxn ang="0">
                  <a:pos x="3641" y="13"/>
                </a:cxn>
                <a:cxn ang="0">
                  <a:pos x="3440" y="27"/>
                </a:cxn>
                <a:cxn ang="0">
                  <a:pos x="3115" y="36"/>
                </a:cxn>
                <a:cxn ang="0">
                  <a:pos x="3547" y="33"/>
                </a:cxn>
                <a:cxn ang="0">
                  <a:pos x="3700" y="10"/>
                </a:cxn>
                <a:cxn ang="0">
                  <a:pos x="3774" y="6"/>
                </a:cxn>
                <a:cxn ang="0">
                  <a:pos x="3769" y="0"/>
                </a:cxn>
              </a:cxnLst>
              <a:rect l="0" t="0" r="r" b="b"/>
              <a:pathLst>
                <a:path w="3774" h="189">
                  <a:moveTo>
                    <a:pt x="0" y="149"/>
                  </a:moveTo>
                  <a:lnTo>
                    <a:pt x="5" y="159"/>
                  </a:lnTo>
                  <a:lnTo>
                    <a:pt x="14" y="179"/>
                  </a:lnTo>
                  <a:lnTo>
                    <a:pt x="19" y="189"/>
                  </a:lnTo>
                  <a:lnTo>
                    <a:pt x="62" y="178"/>
                  </a:lnTo>
                  <a:lnTo>
                    <a:pt x="69" y="176"/>
                  </a:lnTo>
                  <a:lnTo>
                    <a:pt x="25" y="176"/>
                  </a:lnTo>
                  <a:lnTo>
                    <a:pt x="16" y="168"/>
                  </a:lnTo>
                  <a:lnTo>
                    <a:pt x="8" y="159"/>
                  </a:lnTo>
                  <a:lnTo>
                    <a:pt x="0" y="149"/>
                  </a:lnTo>
                  <a:close/>
                  <a:moveTo>
                    <a:pt x="76" y="174"/>
                  </a:moveTo>
                  <a:lnTo>
                    <a:pt x="64" y="175"/>
                  </a:lnTo>
                  <a:lnTo>
                    <a:pt x="25" y="176"/>
                  </a:lnTo>
                  <a:lnTo>
                    <a:pt x="69" y="176"/>
                  </a:lnTo>
                  <a:lnTo>
                    <a:pt x="76" y="174"/>
                  </a:lnTo>
                  <a:close/>
                  <a:moveTo>
                    <a:pt x="3487" y="40"/>
                  </a:moveTo>
                  <a:lnTo>
                    <a:pt x="1150" y="40"/>
                  </a:lnTo>
                  <a:lnTo>
                    <a:pt x="2905" y="65"/>
                  </a:lnTo>
                  <a:lnTo>
                    <a:pt x="2984" y="65"/>
                  </a:lnTo>
                  <a:lnTo>
                    <a:pt x="3127" y="64"/>
                  </a:lnTo>
                  <a:lnTo>
                    <a:pt x="3190" y="62"/>
                  </a:lnTo>
                  <a:lnTo>
                    <a:pt x="3253" y="58"/>
                  </a:lnTo>
                  <a:lnTo>
                    <a:pt x="3316" y="53"/>
                  </a:lnTo>
                  <a:lnTo>
                    <a:pt x="3393" y="48"/>
                  </a:lnTo>
                  <a:lnTo>
                    <a:pt x="3470" y="41"/>
                  </a:lnTo>
                  <a:lnTo>
                    <a:pt x="3487" y="40"/>
                  </a:lnTo>
                  <a:close/>
                  <a:moveTo>
                    <a:pt x="1223" y="6"/>
                  </a:moveTo>
                  <a:lnTo>
                    <a:pt x="1137" y="7"/>
                  </a:lnTo>
                  <a:lnTo>
                    <a:pt x="1051" y="9"/>
                  </a:lnTo>
                  <a:lnTo>
                    <a:pt x="965" y="12"/>
                  </a:lnTo>
                  <a:lnTo>
                    <a:pt x="879" y="17"/>
                  </a:lnTo>
                  <a:lnTo>
                    <a:pt x="806" y="25"/>
                  </a:lnTo>
                  <a:lnTo>
                    <a:pt x="732" y="35"/>
                  </a:lnTo>
                  <a:lnTo>
                    <a:pt x="659" y="48"/>
                  </a:lnTo>
                  <a:lnTo>
                    <a:pt x="586" y="64"/>
                  </a:lnTo>
                  <a:lnTo>
                    <a:pt x="666" y="56"/>
                  </a:lnTo>
                  <a:lnTo>
                    <a:pt x="747" y="49"/>
                  </a:lnTo>
                  <a:lnTo>
                    <a:pt x="828" y="45"/>
                  </a:lnTo>
                  <a:lnTo>
                    <a:pt x="908" y="42"/>
                  </a:lnTo>
                  <a:lnTo>
                    <a:pt x="989" y="40"/>
                  </a:lnTo>
                  <a:lnTo>
                    <a:pt x="3487" y="40"/>
                  </a:lnTo>
                  <a:lnTo>
                    <a:pt x="3516" y="36"/>
                  </a:lnTo>
                  <a:lnTo>
                    <a:pt x="3115" y="36"/>
                  </a:lnTo>
                  <a:lnTo>
                    <a:pt x="3031" y="36"/>
                  </a:lnTo>
                  <a:lnTo>
                    <a:pt x="1308" y="6"/>
                  </a:lnTo>
                  <a:lnTo>
                    <a:pt x="1223" y="6"/>
                  </a:lnTo>
                  <a:close/>
                  <a:moveTo>
                    <a:pt x="3772" y="10"/>
                  </a:moveTo>
                  <a:lnTo>
                    <a:pt x="3700" y="10"/>
                  </a:lnTo>
                  <a:lnTo>
                    <a:pt x="3711" y="14"/>
                  </a:lnTo>
                  <a:lnTo>
                    <a:pt x="3721" y="19"/>
                  </a:lnTo>
                  <a:lnTo>
                    <a:pt x="3730" y="27"/>
                  </a:lnTo>
                  <a:lnTo>
                    <a:pt x="3740" y="36"/>
                  </a:lnTo>
                  <a:lnTo>
                    <a:pt x="3742" y="38"/>
                  </a:lnTo>
                  <a:lnTo>
                    <a:pt x="3745" y="40"/>
                  </a:lnTo>
                  <a:lnTo>
                    <a:pt x="3747" y="43"/>
                  </a:lnTo>
                  <a:lnTo>
                    <a:pt x="3755" y="38"/>
                  </a:lnTo>
                  <a:lnTo>
                    <a:pt x="3762" y="30"/>
                  </a:lnTo>
                  <a:lnTo>
                    <a:pt x="3769" y="19"/>
                  </a:lnTo>
                  <a:lnTo>
                    <a:pt x="3772" y="10"/>
                  </a:lnTo>
                  <a:close/>
                  <a:moveTo>
                    <a:pt x="3769" y="0"/>
                  </a:moveTo>
                  <a:lnTo>
                    <a:pt x="3705" y="7"/>
                  </a:lnTo>
                  <a:lnTo>
                    <a:pt x="3641" y="13"/>
                  </a:lnTo>
                  <a:lnTo>
                    <a:pt x="3577" y="18"/>
                  </a:lnTo>
                  <a:lnTo>
                    <a:pt x="3440" y="27"/>
                  </a:lnTo>
                  <a:lnTo>
                    <a:pt x="3367" y="31"/>
                  </a:lnTo>
                  <a:lnTo>
                    <a:pt x="3115" y="36"/>
                  </a:lnTo>
                  <a:lnTo>
                    <a:pt x="3516" y="36"/>
                  </a:lnTo>
                  <a:lnTo>
                    <a:pt x="3547" y="33"/>
                  </a:lnTo>
                  <a:lnTo>
                    <a:pt x="3623" y="23"/>
                  </a:lnTo>
                  <a:lnTo>
                    <a:pt x="3700" y="10"/>
                  </a:lnTo>
                  <a:lnTo>
                    <a:pt x="3772" y="10"/>
                  </a:lnTo>
                  <a:lnTo>
                    <a:pt x="3774" y="6"/>
                  </a:lnTo>
                  <a:lnTo>
                    <a:pt x="3771" y="3"/>
                  </a:lnTo>
                  <a:lnTo>
                    <a:pt x="3769" y="0"/>
                  </a:lnTo>
                  <a:close/>
                </a:path>
              </a:pathLst>
            </a:custGeom>
            <a:solidFill>
              <a:srgbClr val="97DAF8">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25" name="AutoShape 5"/>
            <p:cNvSpPr>
              <a:spLocks/>
            </p:cNvSpPr>
            <p:nvPr/>
          </p:nvSpPr>
          <p:spPr bwMode="auto">
            <a:xfrm>
              <a:off x="6423" y="10331"/>
              <a:ext cx="3519" cy="178"/>
            </a:xfrm>
            <a:custGeom>
              <a:avLst/>
              <a:gdLst/>
              <a:ahLst/>
              <a:cxnLst>
                <a:cxn ang="0">
                  <a:pos x="82" y="118"/>
                </a:cxn>
                <a:cxn ang="0">
                  <a:pos x="59" y="125"/>
                </a:cxn>
                <a:cxn ang="0">
                  <a:pos x="38" y="130"/>
                </a:cxn>
                <a:cxn ang="0">
                  <a:pos x="19" y="134"/>
                </a:cxn>
                <a:cxn ang="0">
                  <a:pos x="0" y="137"/>
                </a:cxn>
                <a:cxn ang="0">
                  <a:pos x="6" y="150"/>
                </a:cxn>
                <a:cxn ang="0">
                  <a:pos x="14" y="160"/>
                </a:cxn>
                <a:cxn ang="0">
                  <a:pos x="22" y="169"/>
                </a:cxn>
                <a:cxn ang="0">
                  <a:pos x="31" y="177"/>
                </a:cxn>
                <a:cxn ang="0">
                  <a:pos x="70" y="176"/>
                </a:cxn>
                <a:cxn ang="0">
                  <a:pos x="82" y="175"/>
                </a:cxn>
                <a:cxn ang="0">
                  <a:pos x="115" y="166"/>
                </a:cxn>
                <a:cxn ang="0">
                  <a:pos x="106" y="156"/>
                </a:cxn>
                <a:cxn ang="0">
                  <a:pos x="98" y="145"/>
                </a:cxn>
                <a:cxn ang="0">
                  <a:pos x="90" y="132"/>
                </a:cxn>
                <a:cxn ang="0">
                  <a:pos x="82" y="118"/>
                </a:cxn>
                <a:cxn ang="0">
                  <a:pos x="1948" y="7"/>
                </a:cxn>
                <a:cxn ang="0">
                  <a:pos x="1229" y="7"/>
                </a:cxn>
                <a:cxn ang="0">
                  <a:pos x="1314" y="7"/>
                </a:cxn>
                <a:cxn ang="0">
                  <a:pos x="3037" y="37"/>
                </a:cxn>
                <a:cxn ang="0">
                  <a:pos x="3121" y="37"/>
                </a:cxn>
                <a:cxn ang="0">
                  <a:pos x="3373" y="32"/>
                </a:cxn>
                <a:cxn ang="0">
                  <a:pos x="3378" y="31"/>
                </a:cxn>
                <a:cxn ang="0">
                  <a:pos x="3211" y="31"/>
                </a:cxn>
                <a:cxn ang="0">
                  <a:pos x="3050" y="30"/>
                </a:cxn>
                <a:cxn ang="0">
                  <a:pos x="1948" y="7"/>
                </a:cxn>
                <a:cxn ang="0">
                  <a:pos x="3519" y="23"/>
                </a:cxn>
                <a:cxn ang="0">
                  <a:pos x="3463" y="26"/>
                </a:cxn>
                <a:cxn ang="0">
                  <a:pos x="3211" y="31"/>
                </a:cxn>
                <a:cxn ang="0">
                  <a:pos x="3378" y="31"/>
                </a:cxn>
                <a:cxn ang="0">
                  <a:pos x="3446" y="28"/>
                </a:cxn>
                <a:cxn ang="0">
                  <a:pos x="3519" y="23"/>
                </a:cxn>
                <a:cxn ang="0">
                  <a:pos x="1330" y="0"/>
                </a:cxn>
                <a:cxn ang="0">
                  <a:pos x="1256" y="0"/>
                </a:cxn>
                <a:cxn ang="0">
                  <a:pos x="1182" y="1"/>
                </a:cxn>
                <a:cxn ang="0">
                  <a:pos x="1108" y="3"/>
                </a:cxn>
                <a:cxn ang="0">
                  <a:pos x="1034" y="6"/>
                </a:cxn>
                <a:cxn ang="0">
                  <a:pos x="959" y="11"/>
                </a:cxn>
                <a:cxn ang="0">
                  <a:pos x="885" y="18"/>
                </a:cxn>
                <a:cxn ang="0">
                  <a:pos x="971" y="13"/>
                </a:cxn>
                <a:cxn ang="0">
                  <a:pos x="1057" y="10"/>
                </a:cxn>
                <a:cxn ang="0">
                  <a:pos x="1143" y="8"/>
                </a:cxn>
                <a:cxn ang="0">
                  <a:pos x="1948" y="7"/>
                </a:cxn>
                <a:cxn ang="0">
                  <a:pos x="1330" y="0"/>
                </a:cxn>
              </a:cxnLst>
              <a:rect l="0" t="0" r="r" b="b"/>
              <a:pathLst>
                <a:path w="3519" h="178">
                  <a:moveTo>
                    <a:pt x="82" y="118"/>
                  </a:moveTo>
                  <a:lnTo>
                    <a:pt x="59" y="125"/>
                  </a:lnTo>
                  <a:lnTo>
                    <a:pt x="38" y="130"/>
                  </a:lnTo>
                  <a:lnTo>
                    <a:pt x="19" y="134"/>
                  </a:lnTo>
                  <a:lnTo>
                    <a:pt x="0" y="137"/>
                  </a:lnTo>
                  <a:lnTo>
                    <a:pt x="6" y="150"/>
                  </a:lnTo>
                  <a:lnTo>
                    <a:pt x="14" y="160"/>
                  </a:lnTo>
                  <a:lnTo>
                    <a:pt x="22" y="169"/>
                  </a:lnTo>
                  <a:lnTo>
                    <a:pt x="31" y="177"/>
                  </a:lnTo>
                  <a:lnTo>
                    <a:pt x="70" y="176"/>
                  </a:lnTo>
                  <a:lnTo>
                    <a:pt x="82" y="175"/>
                  </a:lnTo>
                  <a:lnTo>
                    <a:pt x="115" y="166"/>
                  </a:lnTo>
                  <a:lnTo>
                    <a:pt x="106" y="156"/>
                  </a:lnTo>
                  <a:lnTo>
                    <a:pt x="98" y="145"/>
                  </a:lnTo>
                  <a:lnTo>
                    <a:pt x="90" y="132"/>
                  </a:lnTo>
                  <a:lnTo>
                    <a:pt x="82" y="118"/>
                  </a:lnTo>
                  <a:close/>
                  <a:moveTo>
                    <a:pt x="1948" y="7"/>
                  </a:moveTo>
                  <a:lnTo>
                    <a:pt x="1229" y="7"/>
                  </a:lnTo>
                  <a:lnTo>
                    <a:pt x="1314" y="7"/>
                  </a:lnTo>
                  <a:lnTo>
                    <a:pt x="3037" y="37"/>
                  </a:lnTo>
                  <a:lnTo>
                    <a:pt x="3121" y="37"/>
                  </a:lnTo>
                  <a:lnTo>
                    <a:pt x="3373" y="32"/>
                  </a:lnTo>
                  <a:lnTo>
                    <a:pt x="3378" y="31"/>
                  </a:lnTo>
                  <a:lnTo>
                    <a:pt x="3211" y="31"/>
                  </a:lnTo>
                  <a:lnTo>
                    <a:pt x="3050" y="30"/>
                  </a:lnTo>
                  <a:lnTo>
                    <a:pt x="1948" y="7"/>
                  </a:lnTo>
                  <a:close/>
                  <a:moveTo>
                    <a:pt x="3519" y="23"/>
                  </a:moveTo>
                  <a:lnTo>
                    <a:pt x="3463" y="26"/>
                  </a:lnTo>
                  <a:lnTo>
                    <a:pt x="3211" y="31"/>
                  </a:lnTo>
                  <a:lnTo>
                    <a:pt x="3378" y="31"/>
                  </a:lnTo>
                  <a:lnTo>
                    <a:pt x="3446" y="28"/>
                  </a:lnTo>
                  <a:lnTo>
                    <a:pt x="3519" y="23"/>
                  </a:lnTo>
                  <a:close/>
                  <a:moveTo>
                    <a:pt x="1330" y="0"/>
                  </a:moveTo>
                  <a:lnTo>
                    <a:pt x="1256" y="0"/>
                  </a:lnTo>
                  <a:lnTo>
                    <a:pt x="1182" y="1"/>
                  </a:lnTo>
                  <a:lnTo>
                    <a:pt x="1108" y="3"/>
                  </a:lnTo>
                  <a:lnTo>
                    <a:pt x="1034" y="6"/>
                  </a:lnTo>
                  <a:lnTo>
                    <a:pt x="959" y="11"/>
                  </a:lnTo>
                  <a:lnTo>
                    <a:pt x="885" y="18"/>
                  </a:lnTo>
                  <a:lnTo>
                    <a:pt x="971" y="13"/>
                  </a:lnTo>
                  <a:lnTo>
                    <a:pt x="1057" y="10"/>
                  </a:lnTo>
                  <a:lnTo>
                    <a:pt x="1143" y="8"/>
                  </a:lnTo>
                  <a:lnTo>
                    <a:pt x="1948" y="7"/>
                  </a:lnTo>
                  <a:lnTo>
                    <a:pt x="1330" y="0"/>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26" name="Freeform 6"/>
            <p:cNvSpPr>
              <a:spLocks/>
            </p:cNvSpPr>
            <p:nvPr/>
          </p:nvSpPr>
          <p:spPr bwMode="auto">
            <a:xfrm>
              <a:off x="10191" y="10470"/>
              <a:ext cx="9" cy="6"/>
            </a:xfrm>
            <a:custGeom>
              <a:avLst/>
              <a:gdLst/>
              <a:ahLst/>
              <a:cxnLst>
                <a:cxn ang="0">
                  <a:pos x="3" y="0"/>
                </a:cxn>
                <a:cxn ang="0">
                  <a:pos x="2" y="2"/>
                </a:cxn>
                <a:cxn ang="0">
                  <a:pos x="1" y="4"/>
                </a:cxn>
                <a:cxn ang="0">
                  <a:pos x="0" y="6"/>
                </a:cxn>
                <a:cxn ang="0">
                  <a:pos x="9" y="5"/>
                </a:cxn>
                <a:cxn ang="0">
                  <a:pos x="7" y="3"/>
                </a:cxn>
                <a:cxn ang="0">
                  <a:pos x="5" y="2"/>
                </a:cxn>
                <a:cxn ang="0">
                  <a:pos x="3" y="0"/>
                </a:cxn>
              </a:cxnLst>
              <a:rect l="0" t="0" r="r" b="b"/>
              <a:pathLst>
                <a:path w="9" h="6">
                  <a:moveTo>
                    <a:pt x="3" y="0"/>
                  </a:moveTo>
                  <a:lnTo>
                    <a:pt x="2" y="2"/>
                  </a:lnTo>
                  <a:lnTo>
                    <a:pt x="1" y="4"/>
                  </a:lnTo>
                  <a:lnTo>
                    <a:pt x="0" y="6"/>
                  </a:lnTo>
                  <a:lnTo>
                    <a:pt x="9" y="5"/>
                  </a:lnTo>
                  <a:lnTo>
                    <a:pt x="7" y="3"/>
                  </a:lnTo>
                  <a:lnTo>
                    <a:pt x="5" y="2"/>
                  </a:lnTo>
                  <a:lnTo>
                    <a:pt x="3" y="0"/>
                  </a:lnTo>
                  <a:close/>
                </a:path>
              </a:pathLst>
            </a:custGeom>
            <a:solidFill>
              <a:srgbClr val="AEE2FA">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27" name="Picture 7"/>
            <p:cNvPicPr>
              <a:picLocks noChangeAspect="1" noChangeArrowheads="1"/>
            </p:cNvPicPr>
            <p:nvPr/>
          </p:nvPicPr>
          <p:blipFill>
            <a:blip r:embed="rId4" cstate="print"/>
            <a:srcRect/>
            <a:stretch>
              <a:fillRect/>
            </a:stretch>
          </p:blipFill>
          <p:spPr bwMode="auto">
            <a:xfrm>
              <a:off x="10189" y="10160"/>
              <a:ext cx="169" cy="173"/>
            </a:xfrm>
            <a:prstGeom prst="rect">
              <a:avLst/>
            </a:prstGeom>
            <a:noFill/>
            <a:ln w="9525">
              <a:noFill/>
              <a:miter lim="800000"/>
              <a:headEnd/>
              <a:tailEnd/>
            </a:ln>
          </p:spPr>
        </p:pic>
        <p:sp>
          <p:nvSpPr>
            <p:cNvPr id="5128" name="AutoShape 8"/>
            <p:cNvSpPr>
              <a:spLocks/>
            </p:cNvSpPr>
            <p:nvPr/>
          </p:nvSpPr>
          <p:spPr bwMode="auto">
            <a:xfrm>
              <a:off x="6852" y="10328"/>
              <a:ext cx="3346" cy="93"/>
            </a:xfrm>
            <a:custGeom>
              <a:avLst/>
              <a:gdLst/>
              <a:ahLst/>
              <a:cxnLst>
                <a:cxn ang="0">
                  <a:pos x="456" y="22"/>
                </a:cxn>
                <a:cxn ang="0">
                  <a:pos x="405" y="25"/>
                </a:cxn>
                <a:cxn ang="0">
                  <a:pos x="325" y="33"/>
                </a:cxn>
                <a:cxn ang="0">
                  <a:pos x="243" y="43"/>
                </a:cxn>
                <a:cxn ang="0">
                  <a:pos x="162" y="56"/>
                </a:cxn>
                <a:cxn ang="0">
                  <a:pos x="81" y="73"/>
                </a:cxn>
                <a:cxn ang="0">
                  <a:pos x="0" y="92"/>
                </a:cxn>
                <a:cxn ang="0">
                  <a:pos x="41" y="85"/>
                </a:cxn>
                <a:cxn ang="0">
                  <a:pos x="82" y="79"/>
                </a:cxn>
                <a:cxn ang="0">
                  <a:pos x="122" y="74"/>
                </a:cxn>
                <a:cxn ang="0">
                  <a:pos x="163" y="69"/>
                </a:cxn>
                <a:cxn ang="0">
                  <a:pos x="236" y="53"/>
                </a:cxn>
                <a:cxn ang="0">
                  <a:pos x="309" y="41"/>
                </a:cxn>
                <a:cxn ang="0">
                  <a:pos x="383" y="30"/>
                </a:cxn>
                <a:cxn ang="0">
                  <a:pos x="456" y="22"/>
                </a:cxn>
                <a:cxn ang="0">
                  <a:pos x="3342" y="0"/>
                </a:cxn>
                <a:cxn ang="0">
                  <a:pos x="3279" y="8"/>
                </a:cxn>
                <a:cxn ang="0">
                  <a:pos x="3216" y="16"/>
                </a:cxn>
                <a:cxn ang="0">
                  <a:pos x="3153" y="22"/>
                </a:cxn>
                <a:cxn ang="0">
                  <a:pos x="3090" y="27"/>
                </a:cxn>
                <a:cxn ang="0">
                  <a:pos x="3154" y="23"/>
                </a:cxn>
                <a:cxn ang="0">
                  <a:pos x="3218" y="18"/>
                </a:cxn>
                <a:cxn ang="0">
                  <a:pos x="3282" y="12"/>
                </a:cxn>
                <a:cxn ang="0">
                  <a:pos x="3346" y="5"/>
                </a:cxn>
                <a:cxn ang="0">
                  <a:pos x="3343" y="2"/>
                </a:cxn>
                <a:cxn ang="0">
                  <a:pos x="3342" y="0"/>
                </a:cxn>
              </a:cxnLst>
              <a:rect l="0" t="0" r="r" b="b"/>
              <a:pathLst>
                <a:path w="3346" h="93">
                  <a:moveTo>
                    <a:pt x="456" y="22"/>
                  </a:moveTo>
                  <a:lnTo>
                    <a:pt x="405" y="25"/>
                  </a:lnTo>
                  <a:lnTo>
                    <a:pt x="325" y="33"/>
                  </a:lnTo>
                  <a:lnTo>
                    <a:pt x="243" y="43"/>
                  </a:lnTo>
                  <a:lnTo>
                    <a:pt x="162" y="56"/>
                  </a:lnTo>
                  <a:lnTo>
                    <a:pt x="81" y="73"/>
                  </a:lnTo>
                  <a:lnTo>
                    <a:pt x="0" y="92"/>
                  </a:lnTo>
                  <a:lnTo>
                    <a:pt x="41" y="85"/>
                  </a:lnTo>
                  <a:lnTo>
                    <a:pt x="82" y="79"/>
                  </a:lnTo>
                  <a:lnTo>
                    <a:pt x="122" y="74"/>
                  </a:lnTo>
                  <a:lnTo>
                    <a:pt x="163" y="69"/>
                  </a:lnTo>
                  <a:lnTo>
                    <a:pt x="236" y="53"/>
                  </a:lnTo>
                  <a:lnTo>
                    <a:pt x="309" y="41"/>
                  </a:lnTo>
                  <a:lnTo>
                    <a:pt x="383" y="30"/>
                  </a:lnTo>
                  <a:lnTo>
                    <a:pt x="456" y="22"/>
                  </a:lnTo>
                  <a:close/>
                  <a:moveTo>
                    <a:pt x="3342" y="0"/>
                  </a:moveTo>
                  <a:lnTo>
                    <a:pt x="3279" y="8"/>
                  </a:lnTo>
                  <a:lnTo>
                    <a:pt x="3216" y="16"/>
                  </a:lnTo>
                  <a:lnTo>
                    <a:pt x="3153" y="22"/>
                  </a:lnTo>
                  <a:lnTo>
                    <a:pt x="3090" y="27"/>
                  </a:lnTo>
                  <a:lnTo>
                    <a:pt x="3154" y="23"/>
                  </a:lnTo>
                  <a:lnTo>
                    <a:pt x="3218" y="18"/>
                  </a:lnTo>
                  <a:lnTo>
                    <a:pt x="3282" y="12"/>
                  </a:lnTo>
                  <a:lnTo>
                    <a:pt x="3346" y="5"/>
                  </a:lnTo>
                  <a:lnTo>
                    <a:pt x="3343" y="2"/>
                  </a:lnTo>
                  <a:lnTo>
                    <a:pt x="3342" y="0"/>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29" name="Picture 9"/>
            <p:cNvPicPr>
              <a:picLocks noChangeAspect="1" noChangeArrowheads="1"/>
            </p:cNvPicPr>
            <p:nvPr/>
          </p:nvPicPr>
          <p:blipFill>
            <a:blip r:embed="rId5" cstate="print"/>
            <a:srcRect/>
            <a:stretch>
              <a:fillRect/>
            </a:stretch>
          </p:blipFill>
          <p:spPr bwMode="auto">
            <a:xfrm>
              <a:off x="6336" y="10055"/>
              <a:ext cx="3921" cy="594"/>
            </a:xfrm>
            <a:prstGeom prst="rect">
              <a:avLst/>
            </a:prstGeom>
            <a:noFill/>
            <a:ln w="9525">
              <a:noFill/>
              <a:miter lim="800000"/>
              <a:headEnd/>
              <a:tailEnd/>
            </a:ln>
          </p:spPr>
        </p:pic>
        <p:sp>
          <p:nvSpPr>
            <p:cNvPr id="5130" name="AutoShape 10"/>
            <p:cNvSpPr>
              <a:spLocks/>
            </p:cNvSpPr>
            <p:nvPr/>
          </p:nvSpPr>
          <p:spPr bwMode="auto">
            <a:xfrm>
              <a:off x="6443" y="10095"/>
              <a:ext cx="3784" cy="258"/>
            </a:xfrm>
            <a:custGeom>
              <a:avLst/>
              <a:gdLst/>
              <a:ahLst/>
              <a:cxnLst>
                <a:cxn ang="0">
                  <a:pos x="46" y="240"/>
                </a:cxn>
                <a:cxn ang="0">
                  <a:pos x="36" y="206"/>
                </a:cxn>
                <a:cxn ang="0">
                  <a:pos x="32" y="188"/>
                </a:cxn>
                <a:cxn ang="0">
                  <a:pos x="31" y="185"/>
                </a:cxn>
                <a:cxn ang="0">
                  <a:pos x="0" y="191"/>
                </a:cxn>
                <a:cxn ang="0">
                  <a:pos x="12" y="225"/>
                </a:cxn>
                <a:cxn ang="0">
                  <a:pos x="25" y="257"/>
                </a:cxn>
                <a:cxn ang="0">
                  <a:pos x="44" y="256"/>
                </a:cxn>
                <a:cxn ang="0">
                  <a:pos x="3266" y="49"/>
                </a:cxn>
                <a:cxn ang="0">
                  <a:pos x="3133" y="55"/>
                </a:cxn>
                <a:cxn ang="0">
                  <a:pos x="2965" y="57"/>
                </a:cxn>
                <a:cxn ang="0">
                  <a:pos x="1174" y="25"/>
                </a:cxn>
                <a:cxn ang="0">
                  <a:pos x="1015" y="26"/>
                </a:cxn>
                <a:cxn ang="0">
                  <a:pos x="855" y="30"/>
                </a:cxn>
                <a:cxn ang="0">
                  <a:pos x="699" y="40"/>
                </a:cxn>
                <a:cxn ang="0">
                  <a:pos x="547" y="57"/>
                </a:cxn>
                <a:cxn ang="0">
                  <a:pos x="394" y="84"/>
                </a:cxn>
                <a:cxn ang="0">
                  <a:pos x="546" y="66"/>
                </a:cxn>
                <a:cxn ang="0">
                  <a:pos x="698" y="55"/>
                </a:cxn>
                <a:cxn ang="0">
                  <a:pos x="849" y="49"/>
                </a:cxn>
                <a:cxn ang="0">
                  <a:pos x="1179" y="46"/>
                </a:cxn>
                <a:cxn ang="0">
                  <a:pos x="2976" y="64"/>
                </a:cxn>
                <a:cxn ang="0">
                  <a:pos x="3102" y="59"/>
                </a:cxn>
                <a:cxn ang="0">
                  <a:pos x="3165" y="55"/>
                </a:cxn>
                <a:cxn ang="0">
                  <a:pos x="3234" y="51"/>
                </a:cxn>
                <a:cxn ang="0">
                  <a:pos x="3562" y="97"/>
                </a:cxn>
                <a:cxn ang="0">
                  <a:pos x="3354" y="110"/>
                </a:cxn>
                <a:cxn ang="0">
                  <a:pos x="3221" y="113"/>
                </a:cxn>
                <a:cxn ang="0">
                  <a:pos x="1913" y="88"/>
                </a:cxn>
                <a:cxn ang="0">
                  <a:pos x="1253" y="78"/>
                </a:cxn>
                <a:cxn ang="0">
                  <a:pos x="1023" y="82"/>
                </a:cxn>
                <a:cxn ang="0">
                  <a:pos x="870" y="89"/>
                </a:cxn>
                <a:cxn ang="0">
                  <a:pos x="825" y="92"/>
                </a:cxn>
                <a:cxn ang="0">
                  <a:pos x="709" y="107"/>
                </a:cxn>
                <a:cxn ang="0">
                  <a:pos x="730" y="108"/>
                </a:cxn>
                <a:cxn ang="0">
                  <a:pos x="886" y="95"/>
                </a:cxn>
                <a:cxn ang="0">
                  <a:pos x="1043" y="89"/>
                </a:cxn>
                <a:cxn ang="0">
                  <a:pos x="1121" y="88"/>
                </a:cxn>
                <a:cxn ang="0">
                  <a:pos x="1278" y="88"/>
                </a:cxn>
                <a:cxn ang="0">
                  <a:pos x="3067" y="120"/>
                </a:cxn>
                <a:cxn ang="0">
                  <a:pos x="3356" y="113"/>
                </a:cxn>
                <a:cxn ang="0">
                  <a:pos x="3441" y="108"/>
                </a:cxn>
                <a:cxn ang="0">
                  <a:pos x="3562" y="97"/>
                </a:cxn>
                <a:cxn ang="0">
                  <a:pos x="3777" y="58"/>
                </a:cxn>
                <a:cxn ang="0">
                  <a:pos x="3764" y="39"/>
                </a:cxn>
                <a:cxn ang="0">
                  <a:pos x="3745" y="16"/>
                </a:cxn>
                <a:cxn ang="0">
                  <a:pos x="3724" y="0"/>
                </a:cxn>
                <a:cxn ang="0">
                  <a:pos x="3574" y="26"/>
                </a:cxn>
                <a:cxn ang="0">
                  <a:pos x="3599" y="45"/>
                </a:cxn>
                <a:cxn ang="0">
                  <a:pos x="3618" y="67"/>
                </a:cxn>
                <a:cxn ang="0">
                  <a:pos x="3633" y="81"/>
                </a:cxn>
                <a:cxn ang="0">
                  <a:pos x="3712" y="80"/>
                </a:cxn>
              </a:cxnLst>
              <a:rect l="0" t="0" r="r" b="b"/>
              <a:pathLst>
                <a:path w="3784" h="258">
                  <a:moveTo>
                    <a:pt x="53" y="256"/>
                  </a:moveTo>
                  <a:lnTo>
                    <a:pt x="46" y="240"/>
                  </a:lnTo>
                  <a:lnTo>
                    <a:pt x="40" y="223"/>
                  </a:lnTo>
                  <a:lnTo>
                    <a:pt x="36" y="206"/>
                  </a:lnTo>
                  <a:lnTo>
                    <a:pt x="32" y="190"/>
                  </a:lnTo>
                  <a:lnTo>
                    <a:pt x="32" y="188"/>
                  </a:lnTo>
                  <a:lnTo>
                    <a:pt x="31" y="187"/>
                  </a:lnTo>
                  <a:lnTo>
                    <a:pt x="31" y="185"/>
                  </a:lnTo>
                  <a:lnTo>
                    <a:pt x="29" y="185"/>
                  </a:lnTo>
                  <a:lnTo>
                    <a:pt x="0" y="191"/>
                  </a:lnTo>
                  <a:lnTo>
                    <a:pt x="6" y="208"/>
                  </a:lnTo>
                  <a:lnTo>
                    <a:pt x="12" y="225"/>
                  </a:lnTo>
                  <a:lnTo>
                    <a:pt x="18" y="241"/>
                  </a:lnTo>
                  <a:lnTo>
                    <a:pt x="25" y="257"/>
                  </a:lnTo>
                  <a:lnTo>
                    <a:pt x="34" y="257"/>
                  </a:lnTo>
                  <a:lnTo>
                    <a:pt x="44" y="256"/>
                  </a:lnTo>
                  <a:lnTo>
                    <a:pt x="53" y="256"/>
                  </a:lnTo>
                  <a:close/>
                  <a:moveTo>
                    <a:pt x="3266" y="49"/>
                  </a:moveTo>
                  <a:lnTo>
                    <a:pt x="3217" y="52"/>
                  </a:lnTo>
                  <a:lnTo>
                    <a:pt x="3133" y="55"/>
                  </a:lnTo>
                  <a:lnTo>
                    <a:pt x="3049" y="57"/>
                  </a:lnTo>
                  <a:lnTo>
                    <a:pt x="2965" y="57"/>
                  </a:lnTo>
                  <a:lnTo>
                    <a:pt x="2278" y="45"/>
                  </a:lnTo>
                  <a:lnTo>
                    <a:pt x="1174" y="25"/>
                  </a:lnTo>
                  <a:lnTo>
                    <a:pt x="1095" y="25"/>
                  </a:lnTo>
                  <a:lnTo>
                    <a:pt x="1015" y="26"/>
                  </a:lnTo>
                  <a:lnTo>
                    <a:pt x="935" y="28"/>
                  </a:lnTo>
                  <a:lnTo>
                    <a:pt x="855" y="30"/>
                  </a:lnTo>
                  <a:lnTo>
                    <a:pt x="776" y="34"/>
                  </a:lnTo>
                  <a:lnTo>
                    <a:pt x="699" y="40"/>
                  </a:lnTo>
                  <a:lnTo>
                    <a:pt x="623" y="47"/>
                  </a:lnTo>
                  <a:lnTo>
                    <a:pt x="547" y="57"/>
                  </a:lnTo>
                  <a:lnTo>
                    <a:pt x="470" y="69"/>
                  </a:lnTo>
                  <a:lnTo>
                    <a:pt x="394" y="84"/>
                  </a:lnTo>
                  <a:lnTo>
                    <a:pt x="470" y="74"/>
                  </a:lnTo>
                  <a:lnTo>
                    <a:pt x="546" y="66"/>
                  </a:lnTo>
                  <a:lnTo>
                    <a:pt x="622" y="60"/>
                  </a:lnTo>
                  <a:lnTo>
                    <a:pt x="698" y="55"/>
                  </a:lnTo>
                  <a:lnTo>
                    <a:pt x="774" y="51"/>
                  </a:lnTo>
                  <a:lnTo>
                    <a:pt x="849" y="49"/>
                  </a:lnTo>
                  <a:lnTo>
                    <a:pt x="1077" y="46"/>
                  </a:lnTo>
                  <a:lnTo>
                    <a:pt x="1179" y="46"/>
                  </a:lnTo>
                  <a:lnTo>
                    <a:pt x="2755" y="66"/>
                  </a:lnTo>
                  <a:lnTo>
                    <a:pt x="2976" y="64"/>
                  </a:lnTo>
                  <a:lnTo>
                    <a:pt x="3039" y="62"/>
                  </a:lnTo>
                  <a:lnTo>
                    <a:pt x="3102" y="59"/>
                  </a:lnTo>
                  <a:lnTo>
                    <a:pt x="3134" y="57"/>
                  </a:lnTo>
                  <a:lnTo>
                    <a:pt x="3165" y="55"/>
                  </a:lnTo>
                  <a:lnTo>
                    <a:pt x="3216" y="52"/>
                  </a:lnTo>
                  <a:lnTo>
                    <a:pt x="3234" y="51"/>
                  </a:lnTo>
                  <a:lnTo>
                    <a:pt x="3266" y="49"/>
                  </a:lnTo>
                  <a:close/>
                  <a:moveTo>
                    <a:pt x="3562" y="97"/>
                  </a:moveTo>
                  <a:lnTo>
                    <a:pt x="3492" y="102"/>
                  </a:lnTo>
                  <a:lnTo>
                    <a:pt x="3354" y="110"/>
                  </a:lnTo>
                  <a:lnTo>
                    <a:pt x="3288" y="112"/>
                  </a:lnTo>
                  <a:lnTo>
                    <a:pt x="3221" y="113"/>
                  </a:lnTo>
                  <a:lnTo>
                    <a:pt x="2995" y="112"/>
                  </a:lnTo>
                  <a:lnTo>
                    <a:pt x="1913" y="88"/>
                  </a:lnTo>
                  <a:lnTo>
                    <a:pt x="1407" y="79"/>
                  </a:lnTo>
                  <a:lnTo>
                    <a:pt x="1253" y="78"/>
                  </a:lnTo>
                  <a:lnTo>
                    <a:pt x="1100" y="80"/>
                  </a:lnTo>
                  <a:lnTo>
                    <a:pt x="1023" y="82"/>
                  </a:lnTo>
                  <a:lnTo>
                    <a:pt x="947" y="85"/>
                  </a:lnTo>
                  <a:lnTo>
                    <a:pt x="870" y="89"/>
                  </a:lnTo>
                  <a:lnTo>
                    <a:pt x="884" y="88"/>
                  </a:lnTo>
                  <a:lnTo>
                    <a:pt x="825" y="92"/>
                  </a:lnTo>
                  <a:lnTo>
                    <a:pt x="767" y="99"/>
                  </a:lnTo>
                  <a:lnTo>
                    <a:pt x="709" y="107"/>
                  </a:lnTo>
                  <a:lnTo>
                    <a:pt x="651" y="117"/>
                  </a:lnTo>
                  <a:lnTo>
                    <a:pt x="730" y="108"/>
                  </a:lnTo>
                  <a:lnTo>
                    <a:pt x="808" y="100"/>
                  </a:lnTo>
                  <a:lnTo>
                    <a:pt x="886" y="95"/>
                  </a:lnTo>
                  <a:lnTo>
                    <a:pt x="965" y="91"/>
                  </a:lnTo>
                  <a:lnTo>
                    <a:pt x="1043" y="89"/>
                  </a:lnTo>
                  <a:lnTo>
                    <a:pt x="1053" y="89"/>
                  </a:lnTo>
                  <a:lnTo>
                    <a:pt x="1121" y="88"/>
                  </a:lnTo>
                  <a:lnTo>
                    <a:pt x="1216" y="88"/>
                  </a:lnTo>
                  <a:lnTo>
                    <a:pt x="1278" y="88"/>
                  </a:lnTo>
                  <a:lnTo>
                    <a:pt x="2908" y="119"/>
                  </a:lnTo>
                  <a:lnTo>
                    <a:pt x="3067" y="120"/>
                  </a:lnTo>
                  <a:lnTo>
                    <a:pt x="3319" y="115"/>
                  </a:lnTo>
                  <a:lnTo>
                    <a:pt x="3356" y="113"/>
                  </a:lnTo>
                  <a:lnTo>
                    <a:pt x="3380" y="112"/>
                  </a:lnTo>
                  <a:lnTo>
                    <a:pt x="3441" y="108"/>
                  </a:lnTo>
                  <a:lnTo>
                    <a:pt x="3501" y="103"/>
                  </a:lnTo>
                  <a:lnTo>
                    <a:pt x="3562" y="97"/>
                  </a:lnTo>
                  <a:close/>
                  <a:moveTo>
                    <a:pt x="3783" y="69"/>
                  </a:moveTo>
                  <a:lnTo>
                    <a:pt x="3777" y="58"/>
                  </a:lnTo>
                  <a:lnTo>
                    <a:pt x="3771" y="48"/>
                  </a:lnTo>
                  <a:lnTo>
                    <a:pt x="3764" y="39"/>
                  </a:lnTo>
                  <a:lnTo>
                    <a:pt x="3755" y="27"/>
                  </a:lnTo>
                  <a:lnTo>
                    <a:pt x="3745" y="16"/>
                  </a:lnTo>
                  <a:lnTo>
                    <a:pt x="3735" y="7"/>
                  </a:lnTo>
                  <a:lnTo>
                    <a:pt x="3724" y="0"/>
                  </a:lnTo>
                  <a:lnTo>
                    <a:pt x="3560" y="21"/>
                  </a:lnTo>
                  <a:lnTo>
                    <a:pt x="3574" y="26"/>
                  </a:lnTo>
                  <a:lnTo>
                    <a:pt x="3587" y="34"/>
                  </a:lnTo>
                  <a:lnTo>
                    <a:pt x="3599" y="45"/>
                  </a:lnTo>
                  <a:lnTo>
                    <a:pt x="3611" y="60"/>
                  </a:lnTo>
                  <a:lnTo>
                    <a:pt x="3618" y="67"/>
                  </a:lnTo>
                  <a:lnTo>
                    <a:pt x="3626" y="74"/>
                  </a:lnTo>
                  <a:lnTo>
                    <a:pt x="3633" y="81"/>
                  </a:lnTo>
                  <a:lnTo>
                    <a:pt x="3640" y="89"/>
                  </a:lnTo>
                  <a:lnTo>
                    <a:pt x="3712" y="80"/>
                  </a:lnTo>
                  <a:lnTo>
                    <a:pt x="3783" y="69"/>
                  </a:lnTo>
                  <a:close/>
                </a:path>
              </a:pathLst>
            </a:custGeom>
            <a:solidFill>
              <a:srgbClr val="57CBF5">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31" name="Picture 11"/>
            <p:cNvPicPr>
              <a:picLocks noChangeAspect="1" noChangeArrowheads="1"/>
            </p:cNvPicPr>
            <p:nvPr/>
          </p:nvPicPr>
          <p:blipFill>
            <a:blip r:embed="rId6" cstate="print"/>
            <a:srcRect/>
            <a:stretch>
              <a:fillRect/>
            </a:stretch>
          </p:blipFill>
          <p:spPr bwMode="auto">
            <a:xfrm>
              <a:off x="5669" y="10117"/>
              <a:ext cx="4836" cy="1951"/>
            </a:xfrm>
            <a:prstGeom prst="rect">
              <a:avLst/>
            </a:prstGeom>
            <a:noFill/>
            <a:ln w="9525">
              <a:noFill/>
              <a:miter lim="800000"/>
              <a:headEnd/>
              <a:tailEnd/>
            </a:ln>
          </p:spPr>
        </p:pic>
        <p:sp>
          <p:nvSpPr>
            <p:cNvPr id="5132" name="AutoShape 12"/>
            <p:cNvSpPr>
              <a:spLocks/>
            </p:cNvSpPr>
            <p:nvPr/>
          </p:nvSpPr>
          <p:spPr bwMode="auto">
            <a:xfrm>
              <a:off x="5898" y="10922"/>
              <a:ext cx="4042" cy="182"/>
            </a:xfrm>
            <a:custGeom>
              <a:avLst/>
              <a:gdLst/>
              <a:ahLst/>
              <a:cxnLst>
                <a:cxn ang="0">
                  <a:pos x="4015" y="13"/>
                </a:cxn>
                <a:cxn ang="0">
                  <a:pos x="4033" y="30"/>
                </a:cxn>
                <a:cxn ang="0">
                  <a:pos x="4037" y="30"/>
                </a:cxn>
                <a:cxn ang="0">
                  <a:pos x="4021" y="0"/>
                </a:cxn>
                <a:cxn ang="0">
                  <a:pos x="3960" y="14"/>
                </a:cxn>
                <a:cxn ang="0">
                  <a:pos x="4015" y="13"/>
                </a:cxn>
                <a:cxn ang="0">
                  <a:pos x="4021" y="0"/>
                </a:cxn>
                <a:cxn ang="0">
                  <a:pos x="20" y="143"/>
                </a:cxn>
                <a:cxn ang="0">
                  <a:pos x="5" y="163"/>
                </a:cxn>
                <a:cxn ang="0">
                  <a:pos x="2" y="178"/>
                </a:cxn>
                <a:cxn ang="0">
                  <a:pos x="5" y="182"/>
                </a:cxn>
                <a:cxn ang="0">
                  <a:pos x="111" y="171"/>
                </a:cxn>
                <a:cxn ang="0">
                  <a:pos x="68" y="168"/>
                </a:cxn>
                <a:cxn ang="0">
                  <a:pos x="46" y="155"/>
                </a:cxn>
                <a:cxn ang="0">
                  <a:pos x="34" y="144"/>
                </a:cxn>
                <a:cxn ang="0">
                  <a:pos x="29" y="139"/>
                </a:cxn>
                <a:cxn ang="0">
                  <a:pos x="705" y="146"/>
                </a:cxn>
                <a:cxn ang="0">
                  <a:pos x="1247" y="157"/>
                </a:cxn>
                <a:cxn ang="0">
                  <a:pos x="2870" y="179"/>
                </a:cxn>
                <a:cxn ang="0">
                  <a:pos x="3024" y="174"/>
                </a:cxn>
                <a:cxn ang="0">
                  <a:pos x="3179" y="162"/>
                </a:cxn>
                <a:cxn ang="0">
                  <a:pos x="3287" y="147"/>
                </a:cxn>
                <a:cxn ang="0">
                  <a:pos x="2746" y="146"/>
                </a:cxn>
                <a:cxn ang="0">
                  <a:pos x="693" y="119"/>
                </a:cxn>
                <a:cxn ang="0">
                  <a:pos x="557" y="125"/>
                </a:cxn>
                <a:cxn ang="0">
                  <a:pos x="407" y="134"/>
                </a:cxn>
                <a:cxn ang="0">
                  <a:pos x="243" y="149"/>
                </a:cxn>
                <a:cxn ang="0">
                  <a:pos x="79" y="171"/>
                </a:cxn>
                <a:cxn ang="0">
                  <a:pos x="142" y="169"/>
                </a:cxn>
                <a:cxn ang="0">
                  <a:pos x="357" y="155"/>
                </a:cxn>
                <a:cxn ang="0">
                  <a:pos x="705" y="146"/>
                </a:cxn>
                <a:cxn ang="0">
                  <a:pos x="930" y="118"/>
                </a:cxn>
                <a:cxn ang="0">
                  <a:pos x="3338" y="131"/>
                </a:cxn>
                <a:cxn ang="0">
                  <a:pos x="3184" y="141"/>
                </a:cxn>
                <a:cxn ang="0">
                  <a:pos x="3031" y="146"/>
                </a:cxn>
                <a:cxn ang="0">
                  <a:pos x="3287" y="147"/>
                </a:cxn>
                <a:cxn ang="0">
                  <a:pos x="3414" y="124"/>
                </a:cxn>
              </a:cxnLst>
              <a:rect l="0" t="0" r="r" b="b"/>
              <a:pathLst>
                <a:path w="4042" h="182">
                  <a:moveTo>
                    <a:pt x="4028" y="13"/>
                  </a:moveTo>
                  <a:lnTo>
                    <a:pt x="4015" y="13"/>
                  </a:lnTo>
                  <a:lnTo>
                    <a:pt x="4024" y="21"/>
                  </a:lnTo>
                  <a:lnTo>
                    <a:pt x="4033" y="30"/>
                  </a:lnTo>
                  <a:lnTo>
                    <a:pt x="4042" y="40"/>
                  </a:lnTo>
                  <a:lnTo>
                    <a:pt x="4037" y="30"/>
                  </a:lnTo>
                  <a:lnTo>
                    <a:pt x="4028" y="13"/>
                  </a:lnTo>
                  <a:close/>
                  <a:moveTo>
                    <a:pt x="4021" y="0"/>
                  </a:moveTo>
                  <a:lnTo>
                    <a:pt x="4006" y="3"/>
                  </a:lnTo>
                  <a:lnTo>
                    <a:pt x="3960" y="14"/>
                  </a:lnTo>
                  <a:lnTo>
                    <a:pt x="3986" y="13"/>
                  </a:lnTo>
                  <a:lnTo>
                    <a:pt x="4015" y="13"/>
                  </a:lnTo>
                  <a:lnTo>
                    <a:pt x="4028" y="13"/>
                  </a:lnTo>
                  <a:lnTo>
                    <a:pt x="4021" y="0"/>
                  </a:lnTo>
                  <a:close/>
                  <a:moveTo>
                    <a:pt x="29" y="139"/>
                  </a:moveTo>
                  <a:lnTo>
                    <a:pt x="20" y="143"/>
                  </a:lnTo>
                  <a:lnTo>
                    <a:pt x="12" y="151"/>
                  </a:lnTo>
                  <a:lnTo>
                    <a:pt x="5" y="163"/>
                  </a:lnTo>
                  <a:lnTo>
                    <a:pt x="0" y="176"/>
                  </a:lnTo>
                  <a:lnTo>
                    <a:pt x="2" y="178"/>
                  </a:lnTo>
                  <a:lnTo>
                    <a:pt x="4" y="180"/>
                  </a:lnTo>
                  <a:lnTo>
                    <a:pt x="5" y="182"/>
                  </a:lnTo>
                  <a:lnTo>
                    <a:pt x="74" y="175"/>
                  </a:lnTo>
                  <a:lnTo>
                    <a:pt x="111" y="171"/>
                  </a:lnTo>
                  <a:lnTo>
                    <a:pt x="79" y="171"/>
                  </a:lnTo>
                  <a:lnTo>
                    <a:pt x="68" y="168"/>
                  </a:lnTo>
                  <a:lnTo>
                    <a:pt x="57" y="162"/>
                  </a:lnTo>
                  <a:lnTo>
                    <a:pt x="46" y="155"/>
                  </a:lnTo>
                  <a:lnTo>
                    <a:pt x="36" y="146"/>
                  </a:lnTo>
                  <a:lnTo>
                    <a:pt x="34" y="144"/>
                  </a:lnTo>
                  <a:lnTo>
                    <a:pt x="31" y="141"/>
                  </a:lnTo>
                  <a:lnTo>
                    <a:pt x="29" y="139"/>
                  </a:lnTo>
                  <a:close/>
                  <a:moveTo>
                    <a:pt x="2746" y="146"/>
                  </a:moveTo>
                  <a:lnTo>
                    <a:pt x="705" y="146"/>
                  </a:lnTo>
                  <a:lnTo>
                    <a:pt x="850" y="147"/>
                  </a:lnTo>
                  <a:lnTo>
                    <a:pt x="1247" y="157"/>
                  </a:lnTo>
                  <a:lnTo>
                    <a:pt x="2717" y="180"/>
                  </a:lnTo>
                  <a:lnTo>
                    <a:pt x="2870" y="179"/>
                  </a:lnTo>
                  <a:lnTo>
                    <a:pt x="2947" y="177"/>
                  </a:lnTo>
                  <a:lnTo>
                    <a:pt x="3024" y="174"/>
                  </a:lnTo>
                  <a:lnTo>
                    <a:pt x="3100" y="170"/>
                  </a:lnTo>
                  <a:lnTo>
                    <a:pt x="3179" y="162"/>
                  </a:lnTo>
                  <a:lnTo>
                    <a:pt x="3258" y="152"/>
                  </a:lnTo>
                  <a:lnTo>
                    <a:pt x="3287" y="147"/>
                  </a:lnTo>
                  <a:lnTo>
                    <a:pt x="2877" y="147"/>
                  </a:lnTo>
                  <a:lnTo>
                    <a:pt x="2746" y="146"/>
                  </a:lnTo>
                  <a:close/>
                  <a:moveTo>
                    <a:pt x="930" y="118"/>
                  </a:moveTo>
                  <a:lnTo>
                    <a:pt x="693" y="119"/>
                  </a:lnTo>
                  <a:lnTo>
                    <a:pt x="625" y="121"/>
                  </a:lnTo>
                  <a:lnTo>
                    <a:pt x="557" y="125"/>
                  </a:lnTo>
                  <a:lnTo>
                    <a:pt x="490" y="130"/>
                  </a:lnTo>
                  <a:lnTo>
                    <a:pt x="407" y="134"/>
                  </a:lnTo>
                  <a:lnTo>
                    <a:pt x="325" y="141"/>
                  </a:lnTo>
                  <a:lnTo>
                    <a:pt x="243" y="149"/>
                  </a:lnTo>
                  <a:lnTo>
                    <a:pt x="161" y="159"/>
                  </a:lnTo>
                  <a:lnTo>
                    <a:pt x="79" y="171"/>
                  </a:lnTo>
                  <a:lnTo>
                    <a:pt x="111" y="171"/>
                  </a:lnTo>
                  <a:lnTo>
                    <a:pt x="142" y="169"/>
                  </a:lnTo>
                  <a:lnTo>
                    <a:pt x="211" y="164"/>
                  </a:lnTo>
                  <a:lnTo>
                    <a:pt x="357" y="155"/>
                  </a:lnTo>
                  <a:lnTo>
                    <a:pt x="435" y="152"/>
                  </a:lnTo>
                  <a:lnTo>
                    <a:pt x="705" y="146"/>
                  </a:lnTo>
                  <a:lnTo>
                    <a:pt x="2746" y="146"/>
                  </a:lnTo>
                  <a:lnTo>
                    <a:pt x="930" y="118"/>
                  </a:lnTo>
                  <a:close/>
                  <a:moveTo>
                    <a:pt x="3414" y="124"/>
                  </a:moveTo>
                  <a:lnTo>
                    <a:pt x="3338" y="131"/>
                  </a:lnTo>
                  <a:lnTo>
                    <a:pt x="3261" y="137"/>
                  </a:lnTo>
                  <a:lnTo>
                    <a:pt x="3184" y="141"/>
                  </a:lnTo>
                  <a:lnTo>
                    <a:pt x="3108" y="144"/>
                  </a:lnTo>
                  <a:lnTo>
                    <a:pt x="3031" y="146"/>
                  </a:lnTo>
                  <a:lnTo>
                    <a:pt x="2877" y="147"/>
                  </a:lnTo>
                  <a:lnTo>
                    <a:pt x="3287" y="147"/>
                  </a:lnTo>
                  <a:lnTo>
                    <a:pt x="3336" y="139"/>
                  </a:lnTo>
                  <a:lnTo>
                    <a:pt x="3414" y="124"/>
                  </a:lnTo>
                  <a:close/>
                </a:path>
              </a:pathLst>
            </a:custGeom>
            <a:solidFill>
              <a:srgbClr val="97DAF8">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33" name="AutoShape 13"/>
            <p:cNvSpPr>
              <a:spLocks/>
            </p:cNvSpPr>
            <p:nvPr/>
          </p:nvSpPr>
          <p:spPr bwMode="auto">
            <a:xfrm>
              <a:off x="6178" y="10934"/>
              <a:ext cx="3769" cy="175"/>
            </a:xfrm>
            <a:custGeom>
              <a:avLst/>
              <a:gdLst/>
              <a:ahLst/>
              <a:cxnLst>
                <a:cxn ang="0">
                  <a:pos x="3736" y="0"/>
                </a:cxn>
                <a:cxn ang="0">
                  <a:pos x="3707" y="0"/>
                </a:cxn>
                <a:cxn ang="0">
                  <a:pos x="3681" y="1"/>
                </a:cxn>
                <a:cxn ang="0">
                  <a:pos x="3645" y="10"/>
                </a:cxn>
                <a:cxn ang="0">
                  <a:pos x="3655" y="21"/>
                </a:cxn>
                <a:cxn ang="0">
                  <a:pos x="3665" y="32"/>
                </a:cxn>
                <a:cxn ang="0">
                  <a:pos x="3673" y="44"/>
                </a:cxn>
                <a:cxn ang="0">
                  <a:pos x="3681" y="58"/>
                </a:cxn>
                <a:cxn ang="0">
                  <a:pos x="3706" y="52"/>
                </a:cxn>
                <a:cxn ang="0">
                  <a:pos x="3728" y="47"/>
                </a:cxn>
                <a:cxn ang="0">
                  <a:pos x="3748" y="43"/>
                </a:cxn>
                <a:cxn ang="0">
                  <a:pos x="3769" y="40"/>
                </a:cxn>
                <a:cxn ang="0">
                  <a:pos x="3763" y="27"/>
                </a:cxn>
                <a:cxn ang="0">
                  <a:pos x="3754" y="17"/>
                </a:cxn>
                <a:cxn ang="0">
                  <a:pos x="3745" y="8"/>
                </a:cxn>
                <a:cxn ang="0">
                  <a:pos x="3736" y="0"/>
                </a:cxn>
                <a:cxn ang="0">
                  <a:pos x="797" y="139"/>
                </a:cxn>
                <a:cxn ang="0">
                  <a:pos x="330" y="139"/>
                </a:cxn>
                <a:cxn ang="0">
                  <a:pos x="503" y="140"/>
                </a:cxn>
                <a:cxn ang="0">
                  <a:pos x="889" y="150"/>
                </a:cxn>
                <a:cxn ang="0">
                  <a:pos x="2344" y="174"/>
                </a:cxn>
                <a:cxn ang="0">
                  <a:pos x="2424" y="174"/>
                </a:cxn>
                <a:cxn ang="0">
                  <a:pos x="2503" y="173"/>
                </a:cxn>
                <a:cxn ang="0">
                  <a:pos x="2583" y="172"/>
                </a:cxn>
                <a:cxn ang="0">
                  <a:pos x="2662" y="168"/>
                </a:cxn>
                <a:cxn ang="0">
                  <a:pos x="2683" y="167"/>
                </a:cxn>
                <a:cxn ang="0">
                  <a:pos x="2438" y="167"/>
                </a:cxn>
                <a:cxn ang="0">
                  <a:pos x="968" y="144"/>
                </a:cxn>
                <a:cxn ang="0">
                  <a:pos x="797" y="139"/>
                </a:cxn>
                <a:cxn ang="0">
                  <a:pos x="2821" y="157"/>
                </a:cxn>
                <a:cxn ang="0">
                  <a:pos x="2745" y="161"/>
                </a:cxn>
                <a:cxn ang="0">
                  <a:pos x="2668" y="164"/>
                </a:cxn>
                <a:cxn ang="0">
                  <a:pos x="2591" y="166"/>
                </a:cxn>
                <a:cxn ang="0">
                  <a:pos x="2438" y="167"/>
                </a:cxn>
                <a:cxn ang="0">
                  <a:pos x="2683" y="167"/>
                </a:cxn>
                <a:cxn ang="0">
                  <a:pos x="2742" y="164"/>
                </a:cxn>
                <a:cxn ang="0">
                  <a:pos x="2821" y="157"/>
                </a:cxn>
                <a:cxn ang="0">
                  <a:pos x="426" y="133"/>
                </a:cxn>
                <a:cxn ang="0">
                  <a:pos x="156" y="139"/>
                </a:cxn>
                <a:cxn ang="0">
                  <a:pos x="78" y="142"/>
                </a:cxn>
                <a:cxn ang="0">
                  <a:pos x="0" y="147"/>
                </a:cxn>
                <a:cxn ang="0">
                  <a:pos x="60" y="144"/>
                </a:cxn>
                <a:cxn ang="0">
                  <a:pos x="330" y="139"/>
                </a:cxn>
                <a:cxn ang="0">
                  <a:pos x="797" y="139"/>
                </a:cxn>
                <a:cxn ang="0">
                  <a:pos x="571" y="134"/>
                </a:cxn>
                <a:cxn ang="0">
                  <a:pos x="426" y="133"/>
                </a:cxn>
              </a:cxnLst>
              <a:rect l="0" t="0" r="r" b="b"/>
              <a:pathLst>
                <a:path w="3769" h="175">
                  <a:moveTo>
                    <a:pt x="3736" y="0"/>
                  </a:moveTo>
                  <a:lnTo>
                    <a:pt x="3707" y="0"/>
                  </a:lnTo>
                  <a:lnTo>
                    <a:pt x="3681" y="1"/>
                  </a:lnTo>
                  <a:lnTo>
                    <a:pt x="3645" y="10"/>
                  </a:lnTo>
                  <a:lnTo>
                    <a:pt x="3655" y="21"/>
                  </a:lnTo>
                  <a:lnTo>
                    <a:pt x="3665" y="32"/>
                  </a:lnTo>
                  <a:lnTo>
                    <a:pt x="3673" y="44"/>
                  </a:lnTo>
                  <a:lnTo>
                    <a:pt x="3681" y="58"/>
                  </a:lnTo>
                  <a:lnTo>
                    <a:pt x="3706" y="52"/>
                  </a:lnTo>
                  <a:lnTo>
                    <a:pt x="3728" y="47"/>
                  </a:lnTo>
                  <a:lnTo>
                    <a:pt x="3748" y="43"/>
                  </a:lnTo>
                  <a:lnTo>
                    <a:pt x="3769" y="40"/>
                  </a:lnTo>
                  <a:lnTo>
                    <a:pt x="3763" y="27"/>
                  </a:lnTo>
                  <a:lnTo>
                    <a:pt x="3754" y="17"/>
                  </a:lnTo>
                  <a:lnTo>
                    <a:pt x="3745" y="8"/>
                  </a:lnTo>
                  <a:lnTo>
                    <a:pt x="3736" y="0"/>
                  </a:lnTo>
                  <a:close/>
                  <a:moveTo>
                    <a:pt x="797" y="139"/>
                  </a:moveTo>
                  <a:lnTo>
                    <a:pt x="330" y="139"/>
                  </a:lnTo>
                  <a:lnTo>
                    <a:pt x="503" y="140"/>
                  </a:lnTo>
                  <a:lnTo>
                    <a:pt x="889" y="150"/>
                  </a:lnTo>
                  <a:lnTo>
                    <a:pt x="2344" y="174"/>
                  </a:lnTo>
                  <a:lnTo>
                    <a:pt x="2424" y="174"/>
                  </a:lnTo>
                  <a:lnTo>
                    <a:pt x="2503" y="173"/>
                  </a:lnTo>
                  <a:lnTo>
                    <a:pt x="2583" y="172"/>
                  </a:lnTo>
                  <a:lnTo>
                    <a:pt x="2662" y="168"/>
                  </a:lnTo>
                  <a:lnTo>
                    <a:pt x="2683" y="167"/>
                  </a:lnTo>
                  <a:lnTo>
                    <a:pt x="2438" y="167"/>
                  </a:lnTo>
                  <a:lnTo>
                    <a:pt x="968" y="144"/>
                  </a:lnTo>
                  <a:lnTo>
                    <a:pt x="797" y="139"/>
                  </a:lnTo>
                  <a:close/>
                  <a:moveTo>
                    <a:pt x="2821" y="157"/>
                  </a:moveTo>
                  <a:lnTo>
                    <a:pt x="2745" y="161"/>
                  </a:lnTo>
                  <a:lnTo>
                    <a:pt x="2668" y="164"/>
                  </a:lnTo>
                  <a:lnTo>
                    <a:pt x="2591" y="166"/>
                  </a:lnTo>
                  <a:lnTo>
                    <a:pt x="2438" y="167"/>
                  </a:lnTo>
                  <a:lnTo>
                    <a:pt x="2683" y="167"/>
                  </a:lnTo>
                  <a:lnTo>
                    <a:pt x="2742" y="164"/>
                  </a:lnTo>
                  <a:lnTo>
                    <a:pt x="2821" y="157"/>
                  </a:lnTo>
                  <a:close/>
                  <a:moveTo>
                    <a:pt x="426" y="133"/>
                  </a:moveTo>
                  <a:lnTo>
                    <a:pt x="156" y="139"/>
                  </a:lnTo>
                  <a:lnTo>
                    <a:pt x="78" y="142"/>
                  </a:lnTo>
                  <a:lnTo>
                    <a:pt x="0" y="147"/>
                  </a:lnTo>
                  <a:lnTo>
                    <a:pt x="60" y="144"/>
                  </a:lnTo>
                  <a:lnTo>
                    <a:pt x="330" y="139"/>
                  </a:lnTo>
                  <a:lnTo>
                    <a:pt x="797" y="139"/>
                  </a:lnTo>
                  <a:lnTo>
                    <a:pt x="571" y="134"/>
                  </a:lnTo>
                  <a:lnTo>
                    <a:pt x="426" y="133"/>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34" name="Freeform 14"/>
            <p:cNvSpPr>
              <a:spLocks/>
            </p:cNvSpPr>
            <p:nvPr/>
          </p:nvSpPr>
          <p:spPr bwMode="auto">
            <a:xfrm>
              <a:off x="5901" y="10960"/>
              <a:ext cx="10" cy="6"/>
            </a:xfrm>
            <a:custGeom>
              <a:avLst/>
              <a:gdLst/>
              <a:ahLst/>
              <a:cxnLst>
                <a:cxn ang="0">
                  <a:pos x="9" y="0"/>
                </a:cxn>
                <a:cxn ang="0">
                  <a:pos x="0" y="1"/>
                </a:cxn>
                <a:cxn ang="0">
                  <a:pos x="2" y="2"/>
                </a:cxn>
                <a:cxn ang="0">
                  <a:pos x="4" y="4"/>
                </a:cxn>
                <a:cxn ang="0">
                  <a:pos x="6" y="5"/>
                </a:cxn>
                <a:cxn ang="0">
                  <a:pos x="7" y="3"/>
                </a:cxn>
                <a:cxn ang="0">
                  <a:pos x="8" y="2"/>
                </a:cxn>
                <a:cxn ang="0">
                  <a:pos x="9" y="0"/>
                </a:cxn>
              </a:cxnLst>
              <a:rect l="0" t="0" r="r" b="b"/>
              <a:pathLst>
                <a:path w="10" h="6">
                  <a:moveTo>
                    <a:pt x="9" y="0"/>
                  </a:moveTo>
                  <a:lnTo>
                    <a:pt x="0" y="1"/>
                  </a:lnTo>
                  <a:lnTo>
                    <a:pt x="2" y="2"/>
                  </a:lnTo>
                  <a:lnTo>
                    <a:pt x="4" y="4"/>
                  </a:lnTo>
                  <a:lnTo>
                    <a:pt x="6" y="5"/>
                  </a:lnTo>
                  <a:lnTo>
                    <a:pt x="7" y="3"/>
                  </a:lnTo>
                  <a:lnTo>
                    <a:pt x="8" y="2"/>
                  </a:lnTo>
                  <a:lnTo>
                    <a:pt x="9" y="0"/>
                  </a:lnTo>
                  <a:close/>
                </a:path>
              </a:pathLst>
            </a:custGeom>
            <a:solidFill>
              <a:srgbClr val="AEE2FA">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35" name="Picture 15"/>
            <p:cNvPicPr>
              <a:picLocks noChangeAspect="1" noChangeArrowheads="1"/>
            </p:cNvPicPr>
            <p:nvPr/>
          </p:nvPicPr>
          <p:blipFill>
            <a:blip r:embed="rId7" cstate="print"/>
            <a:srcRect/>
            <a:stretch>
              <a:fillRect/>
            </a:stretch>
          </p:blipFill>
          <p:spPr bwMode="auto">
            <a:xfrm>
              <a:off x="5732" y="11103"/>
              <a:ext cx="181" cy="173"/>
            </a:xfrm>
            <a:prstGeom prst="rect">
              <a:avLst/>
            </a:prstGeom>
            <a:noFill/>
            <a:ln w="9525">
              <a:noFill/>
              <a:miter lim="800000"/>
              <a:headEnd/>
              <a:tailEnd/>
            </a:ln>
          </p:spPr>
        </p:pic>
        <p:sp>
          <p:nvSpPr>
            <p:cNvPr id="5136" name="AutoShape 16"/>
            <p:cNvSpPr>
              <a:spLocks/>
            </p:cNvSpPr>
            <p:nvPr/>
          </p:nvSpPr>
          <p:spPr bwMode="auto">
            <a:xfrm>
              <a:off x="5904" y="11022"/>
              <a:ext cx="3583" cy="87"/>
            </a:xfrm>
            <a:custGeom>
              <a:avLst/>
              <a:gdLst/>
              <a:ahLst/>
              <a:cxnLst>
                <a:cxn ang="0">
                  <a:pos x="3583" y="0"/>
                </a:cxn>
                <a:cxn ang="0">
                  <a:pos x="3540" y="7"/>
                </a:cxn>
                <a:cxn ang="0">
                  <a:pos x="3496" y="13"/>
                </a:cxn>
                <a:cxn ang="0">
                  <a:pos x="3453" y="19"/>
                </a:cxn>
                <a:cxn ang="0">
                  <a:pos x="3409" y="24"/>
                </a:cxn>
                <a:cxn ang="0">
                  <a:pos x="3331" y="39"/>
                </a:cxn>
                <a:cxn ang="0">
                  <a:pos x="3253" y="52"/>
                </a:cxn>
                <a:cxn ang="0">
                  <a:pos x="3174" y="62"/>
                </a:cxn>
                <a:cxn ang="0">
                  <a:pos x="3095" y="70"/>
                </a:cxn>
                <a:cxn ang="0">
                  <a:pos x="3150" y="67"/>
                </a:cxn>
                <a:cxn ang="0">
                  <a:pos x="3236" y="59"/>
                </a:cxn>
                <a:cxn ang="0">
                  <a:pos x="3323" y="49"/>
                </a:cxn>
                <a:cxn ang="0">
                  <a:pos x="3410" y="36"/>
                </a:cxn>
                <a:cxn ang="0">
                  <a:pos x="3497" y="20"/>
                </a:cxn>
                <a:cxn ang="0">
                  <a:pos x="3583" y="0"/>
                </a:cxn>
                <a:cxn ang="0">
                  <a:pos x="274" y="60"/>
                </a:cxn>
                <a:cxn ang="0">
                  <a:pos x="206" y="64"/>
                </a:cxn>
                <a:cxn ang="0">
                  <a:pos x="137" y="69"/>
                </a:cxn>
                <a:cxn ang="0">
                  <a:pos x="69" y="75"/>
                </a:cxn>
                <a:cxn ang="0">
                  <a:pos x="0" y="82"/>
                </a:cxn>
                <a:cxn ang="0">
                  <a:pos x="3" y="85"/>
                </a:cxn>
                <a:cxn ang="0">
                  <a:pos x="5" y="87"/>
                </a:cxn>
                <a:cxn ang="0">
                  <a:pos x="72" y="78"/>
                </a:cxn>
                <a:cxn ang="0">
                  <a:pos x="139" y="71"/>
                </a:cxn>
                <a:cxn ang="0">
                  <a:pos x="207" y="65"/>
                </a:cxn>
                <a:cxn ang="0">
                  <a:pos x="274" y="60"/>
                </a:cxn>
              </a:cxnLst>
              <a:rect l="0" t="0" r="r" b="b"/>
              <a:pathLst>
                <a:path w="3583" h="87">
                  <a:moveTo>
                    <a:pt x="3583" y="0"/>
                  </a:moveTo>
                  <a:lnTo>
                    <a:pt x="3540" y="7"/>
                  </a:lnTo>
                  <a:lnTo>
                    <a:pt x="3496" y="13"/>
                  </a:lnTo>
                  <a:lnTo>
                    <a:pt x="3453" y="19"/>
                  </a:lnTo>
                  <a:lnTo>
                    <a:pt x="3409" y="24"/>
                  </a:lnTo>
                  <a:lnTo>
                    <a:pt x="3331" y="39"/>
                  </a:lnTo>
                  <a:lnTo>
                    <a:pt x="3253" y="52"/>
                  </a:lnTo>
                  <a:lnTo>
                    <a:pt x="3174" y="62"/>
                  </a:lnTo>
                  <a:lnTo>
                    <a:pt x="3095" y="70"/>
                  </a:lnTo>
                  <a:lnTo>
                    <a:pt x="3150" y="67"/>
                  </a:lnTo>
                  <a:lnTo>
                    <a:pt x="3236" y="59"/>
                  </a:lnTo>
                  <a:lnTo>
                    <a:pt x="3323" y="49"/>
                  </a:lnTo>
                  <a:lnTo>
                    <a:pt x="3410" y="36"/>
                  </a:lnTo>
                  <a:lnTo>
                    <a:pt x="3497" y="20"/>
                  </a:lnTo>
                  <a:lnTo>
                    <a:pt x="3583" y="0"/>
                  </a:lnTo>
                  <a:close/>
                  <a:moveTo>
                    <a:pt x="274" y="60"/>
                  </a:moveTo>
                  <a:lnTo>
                    <a:pt x="206" y="64"/>
                  </a:lnTo>
                  <a:lnTo>
                    <a:pt x="137" y="69"/>
                  </a:lnTo>
                  <a:lnTo>
                    <a:pt x="69" y="75"/>
                  </a:lnTo>
                  <a:lnTo>
                    <a:pt x="0" y="82"/>
                  </a:lnTo>
                  <a:lnTo>
                    <a:pt x="3" y="85"/>
                  </a:lnTo>
                  <a:lnTo>
                    <a:pt x="5" y="87"/>
                  </a:lnTo>
                  <a:lnTo>
                    <a:pt x="72" y="78"/>
                  </a:lnTo>
                  <a:lnTo>
                    <a:pt x="139" y="71"/>
                  </a:lnTo>
                  <a:lnTo>
                    <a:pt x="207" y="65"/>
                  </a:lnTo>
                  <a:lnTo>
                    <a:pt x="274" y="60"/>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37" name="Freeform 17"/>
            <p:cNvSpPr>
              <a:spLocks/>
            </p:cNvSpPr>
            <p:nvPr/>
          </p:nvSpPr>
          <p:spPr bwMode="auto">
            <a:xfrm>
              <a:off x="5893" y="11109"/>
              <a:ext cx="54" cy="63"/>
            </a:xfrm>
            <a:custGeom>
              <a:avLst/>
              <a:gdLst/>
              <a:ahLst/>
              <a:cxnLst>
                <a:cxn ang="0">
                  <a:pos x="9" y="0"/>
                </a:cxn>
                <a:cxn ang="0">
                  <a:pos x="2" y="1"/>
                </a:cxn>
                <a:cxn ang="0">
                  <a:pos x="1" y="8"/>
                </a:cxn>
                <a:cxn ang="0">
                  <a:pos x="0" y="15"/>
                </a:cxn>
                <a:cxn ang="0">
                  <a:pos x="1" y="22"/>
                </a:cxn>
                <a:cxn ang="0">
                  <a:pos x="3" y="32"/>
                </a:cxn>
                <a:cxn ang="0">
                  <a:pos x="8" y="42"/>
                </a:cxn>
                <a:cxn ang="0">
                  <a:pos x="13" y="53"/>
                </a:cxn>
                <a:cxn ang="0">
                  <a:pos x="20" y="63"/>
                </a:cxn>
                <a:cxn ang="0">
                  <a:pos x="54" y="58"/>
                </a:cxn>
                <a:cxn ang="0">
                  <a:pos x="47" y="50"/>
                </a:cxn>
                <a:cxn ang="0">
                  <a:pos x="36" y="40"/>
                </a:cxn>
                <a:cxn ang="0">
                  <a:pos x="26" y="28"/>
                </a:cxn>
                <a:cxn ang="0">
                  <a:pos x="17" y="15"/>
                </a:cxn>
                <a:cxn ang="0">
                  <a:pos x="9" y="0"/>
                </a:cxn>
              </a:cxnLst>
              <a:rect l="0" t="0" r="r" b="b"/>
              <a:pathLst>
                <a:path w="54" h="63">
                  <a:moveTo>
                    <a:pt x="9" y="0"/>
                  </a:moveTo>
                  <a:lnTo>
                    <a:pt x="2" y="1"/>
                  </a:lnTo>
                  <a:lnTo>
                    <a:pt x="1" y="8"/>
                  </a:lnTo>
                  <a:lnTo>
                    <a:pt x="0" y="15"/>
                  </a:lnTo>
                  <a:lnTo>
                    <a:pt x="1" y="22"/>
                  </a:lnTo>
                  <a:lnTo>
                    <a:pt x="3" y="32"/>
                  </a:lnTo>
                  <a:lnTo>
                    <a:pt x="8" y="42"/>
                  </a:lnTo>
                  <a:lnTo>
                    <a:pt x="13" y="53"/>
                  </a:lnTo>
                  <a:lnTo>
                    <a:pt x="20" y="63"/>
                  </a:lnTo>
                  <a:lnTo>
                    <a:pt x="54" y="58"/>
                  </a:lnTo>
                  <a:lnTo>
                    <a:pt x="47" y="50"/>
                  </a:lnTo>
                  <a:lnTo>
                    <a:pt x="36" y="40"/>
                  </a:lnTo>
                  <a:lnTo>
                    <a:pt x="26" y="28"/>
                  </a:lnTo>
                  <a:lnTo>
                    <a:pt x="17" y="15"/>
                  </a:lnTo>
                  <a:lnTo>
                    <a:pt x="9" y="0"/>
                  </a:lnTo>
                  <a:close/>
                </a:path>
              </a:pathLst>
            </a:custGeom>
            <a:solidFill>
              <a:srgbClr val="97DAF8">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38" name="Freeform 18"/>
            <p:cNvSpPr>
              <a:spLocks/>
            </p:cNvSpPr>
            <p:nvPr/>
          </p:nvSpPr>
          <p:spPr bwMode="auto">
            <a:xfrm>
              <a:off x="5901" y="11005"/>
              <a:ext cx="3914" cy="163"/>
            </a:xfrm>
            <a:custGeom>
              <a:avLst/>
              <a:gdLst/>
              <a:ahLst/>
              <a:cxnLst>
                <a:cxn ang="0">
                  <a:pos x="3835" y="10"/>
                </a:cxn>
                <a:cxn ang="0">
                  <a:pos x="3742" y="15"/>
                </a:cxn>
                <a:cxn ang="0">
                  <a:pos x="3650" y="36"/>
                </a:cxn>
                <a:cxn ang="0">
                  <a:pos x="3494" y="63"/>
                </a:cxn>
                <a:cxn ang="0">
                  <a:pos x="3338" y="83"/>
                </a:cxn>
                <a:cxn ang="0">
                  <a:pos x="3181" y="96"/>
                </a:cxn>
                <a:cxn ang="0">
                  <a:pos x="3025" y="103"/>
                </a:cxn>
                <a:cxn ang="0">
                  <a:pos x="2868" y="107"/>
                </a:cxn>
                <a:cxn ang="0">
                  <a:pos x="2635" y="108"/>
                </a:cxn>
                <a:cxn ang="0">
                  <a:pos x="2406" y="106"/>
                </a:cxn>
                <a:cxn ang="0">
                  <a:pos x="1496" y="95"/>
                </a:cxn>
                <a:cxn ang="0">
                  <a:pos x="997" y="87"/>
                </a:cxn>
                <a:cxn ang="0">
                  <a:pos x="828" y="86"/>
                </a:cxn>
                <a:cxn ang="0">
                  <a:pos x="608" y="89"/>
                </a:cxn>
                <a:cxn ang="0">
                  <a:pos x="473" y="97"/>
                </a:cxn>
                <a:cxn ang="0">
                  <a:pos x="311" y="106"/>
                </a:cxn>
                <a:cxn ang="0">
                  <a:pos x="149" y="121"/>
                </a:cxn>
                <a:cxn ang="0">
                  <a:pos x="48" y="130"/>
                </a:cxn>
                <a:cxn ang="0">
                  <a:pos x="20" y="116"/>
                </a:cxn>
                <a:cxn ang="0">
                  <a:pos x="0" y="104"/>
                </a:cxn>
                <a:cxn ang="0">
                  <a:pos x="17" y="132"/>
                </a:cxn>
                <a:cxn ang="0">
                  <a:pos x="38" y="154"/>
                </a:cxn>
                <a:cxn ang="0">
                  <a:pos x="128" y="151"/>
                </a:cxn>
                <a:cxn ang="0">
                  <a:pos x="293" y="133"/>
                </a:cxn>
                <a:cxn ang="0">
                  <a:pos x="458" y="121"/>
                </a:cxn>
                <a:cxn ang="0">
                  <a:pos x="811" y="112"/>
                </a:cxn>
                <a:cxn ang="0">
                  <a:pos x="971" y="113"/>
                </a:cxn>
                <a:cxn ang="0">
                  <a:pos x="2273" y="142"/>
                </a:cxn>
                <a:cxn ang="0">
                  <a:pos x="2822" y="149"/>
                </a:cxn>
                <a:cxn ang="0">
                  <a:pos x="2980" y="149"/>
                </a:cxn>
                <a:cxn ang="0">
                  <a:pos x="3138" y="144"/>
                </a:cxn>
                <a:cxn ang="0">
                  <a:pos x="3296" y="133"/>
                </a:cxn>
                <a:cxn ang="0">
                  <a:pos x="3454" y="114"/>
                </a:cxn>
                <a:cxn ang="0">
                  <a:pos x="3611" y="85"/>
                </a:cxn>
                <a:cxn ang="0">
                  <a:pos x="3767" y="44"/>
                </a:cxn>
                <a:cxn ang="0">
                  <a:pos x="3913" y="0"/>
                </a:cxn>
              </a:cxnLst>
              <a:rect l="0" t="0" r="r" b="b"/>
              <a:pathLst>
                <a:path w="3914" h="163">
                  <a:moveTo>
                    <a:pt x="3913" y="0"/>
                  </a:moveTo>
                  <a:lnTo>
                    <a:pt x="3835" y="10"/>
                  </a:lnTo>
                  <a:lnTo>
                    <a:pt x="3789" y="10"/>
                  </a:lnTo>
                  <a:lnTo>
                    <a:pt x="3742" y="15"/>
                  </a:lnTo>
                  <a:lnTo>
                    <a:pt x="3696" y="23"/>
                  </a:lnTo>
                  <a:lnTo>
                    <a:pt x="3650" y="36"/>
                  </a:lnTo>
                  <a:lnTo>
                    <a:pt x="3572" y="51"/>
                  </a:lnTo>
                  <a:lnTo>
                    <a:pt x="3494" y="63"/>
                  </a:lnTo>
                  <a:lnTo>
                    <a:pt x="3416" y="74"/>
                  </a:lnTo>
                  <a:lnTo>
                    <a:pt x="3338" y="83"/>
                  </a:lnTo>
                  <a:lnTo>
                    <a:pt x="3260" y="90"/>
                  </a:lnTo>
                  <a:lnTo>
                    <a:pt x="3181" y="96"/>
                  </a:lnTo>
                  <a:lnTo>
                    <a:pt x="3103" y="100"/>
                  </a:lnTo>
                  <a:lnTo>
                    <a:pt x="3025" y="103"/>
                  </a:lnTo>
                  <a:lnTo>
                    <a:pt x="2946" y="105"/>
                  </a:lnTo>
                  <a:lnTo>
                    <a:pt x="2868" y="107"/>
                  </a:lnTo>
                  <a:lnTo>
                    <a:pt x="2711" y="108"/>
                  </a:lnTo>
                  <a:lnTo>
                    <a:pt x="2635" y="108"/>
                  </a:lnTo>
                  <a:lnTo>
                    <a:pt x="2559" y="108"/>
                  </a:lnTo>
                  <a:lnTo>
                    <a:pt x="2406" y="106"/>
                  </a:lnTo>
                  <a:lnTo>
                    <a:pt x="2025" y="101"/>
                  </a:lnTo>
                  <a:lnTo>
                    <a:pt x="1496" y="95"/>
                  </a:lnTo>
                  <a:lnTo>
                    <a:pt x="1082" y="88"/>
                  </a:lnTo>
                  <a:lnTo>
                    <a:pt x="997" y="87"/>
                  </a:lnTo>
                  <a:lnTo>
                    <a:pt x="913" y="86"/>
                  </a:lnTo>
                  <a:lnTo>
                    <a:pt x="828" y="86"/>
                  </a:lnTo>
                  <a:lnTo>
                    <a:pt x="676" y="88"/>
                  </a:lnTo>
                  <a:lnTo>
                    <a:pt x="608" y="89"/>
                  </a:lnTo>
                  <a:lnTo>
                    <a:pt x="541" y="92"/>
                  </a:lnTo>
                  <a:lnTo>
                    <a:pt x="473" y="97"/>
                  </a:lnTo>
                  <a:lnTo>
                    <a:pt x="392" y="100"/>
                  </a:lnTo>
                  <a:lnTo>
                    <a:pt x="311" y="106"/>
                  </a:lnTo>
                  <a:lnTo>
                    <a:pt x="230" y="113"/>
                  </a:lnTo>
                  <a:lnTo>
                    <a:pt x="149" y="121"/>
                  </a:lnTo>
                  <a:lnTo>
                    <a:pt x="65" y="132"/>
                  </a:lnTo>
                  <a:lnTo>
                    <a:pt x="48" y="130"/>
                  </a:lnTo>
                  <a:lnTo>
                    <a:pt x="34" y="124"/>
                  </a:lnTo>
                  <a:lnTo>
                    <a:pt x="20" y="116"/>
                  </a:lnTo>
                  <a:lnTo>
                    <a:pt x="7" y="104"/>
                  </a:lnTo>
                  <a:lnTo>
                    <a:pt x="0" y="104"/>
                  </a:lnTo>
                  <a:lnTo>
                    <a:pt x="8" y="119"/>
                  </a:lnTo>
                  <a:lnTo>
                    <a:pt x="17" y="132"/>
                  </a:lnTo>
                  <a:lnTo>
                    <a:pt x="27" y="144"/>
                  </a:lnTo>
                  <a:lnTo>
                    <a:pt x="38" y="154"/>
                  </a:lnTo>
                  <a:lnTo>
                    <a:pt x="45" y="162"/>
                  </a:lnTo>
                  <a:lnTo>
                    <a:pt x="128" y="151"/>
                  </a:lnTo>
                  <a:lnTo>
                    <a:pt x="210" y="141"/>
                  </a:lnTo>
                  <a:lnTo>
                    <a:pt x="293" y="133"/>
                  </a:lnTo>
                  <a:lnTo>
                    <a:pt x="375" y="126"/>
                  </a:lnTo>
                  <a:lnTo>
                    <a:pt x="458" y="121"/>
                  </a:lnTo>
                  <a:lnTo>
                    <a:pt x="541" y="117"/>
                  </a:lnTo>
                  <a:lnTo>
                    <a:pt x="811" y="112"/>
                  </a:lnTo>
                  <a:lnTo>
                    <a:pt x="891" y="112"/>
                  </a:lnTo>
                  <a:lnTo>
                    <a:pt x="971" y="113"/>
                  </a:lnTo>
                  <a:lnTo>
                    <a:pt x="1488" y="126"/>
                  </a:lnTo>
                  <a:lnTo>
                    <a:pt x="2273" y="142"/>
                  </a:lnTo>
                  <a:lnTo>
                    <a:pt x="2743" y="149"/>
                  </a:lnTo>
                  <a:lnTo>
                    <a:pt x="2822" y="149"/>
                  </a:lnTo>
                  <a:lnTo>
                    <a:pt x="2901" y="149"/>
                  </a:lnTo>
                  <a:lnTo>
                    <a:pt x="2980" y="149"/>
                  </a:lnTo>
                  <a:lnTo>
                    <a:pt x="3059" y="147"/>
                  </a:lnTo>
                  <a:lnTo>
                    <a:pt x="3138" y="144"/>
                  </a:lnTo>
                  <a:lnTo>
                    <a:pt x="3217" y="140"/>
                  </a:lnTo>
                  <a:lnTo>
                    <a:pt x="3296" y="133"/>
                  </a:lnTo>
                  <a:lnTo>
                    <a:pt x="3375" y="125"/>
                  </a:lnTo>
                  <a:lnTo>
                    <a:pt x="3454" y="114"/>
                  </a:lnTo>
                  <a:lnTo>
                    <a:pt x="3533" y="101"/>
                  </a:lnTo>
                  <a:lnTo>
                    <a:pt x="3611" y="85"/>
                  </a:lnTo>
                  <a:lnTo>
                    <a:pt x="3689" y="66"/>
                  </a:lnTo>
                  <a:lnTo>
                    <a:pt x="3767" y="44"/>
                  </a:lnTo>
                  <a:lnTo>
                    <a:pt x="3876" y="11"/>
                  </a:lnTo>
                  <a:lnTo>
                    <a:pt x="3913" y="0"/>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39" name="Freeform 19"/>
            <p:cNvSpPr>
              <a:spLocks/>
            </p:cNvSpPr>
            <p:nvPr/>
          </p:nvSpPr>
          <p:spPr bwMode="auto">
            <a:xfrm>
              <a:off x="5908" y="10945"/>
              <a:ext cx="3951" cy="192"/>
            </a:xfrm>
            <a:custGeom>
              <a:avLst/>
              <a:gdLst/>
              <a:ahLst/>
              <a:cxnLst>
                <a:cxn ang="0">
                  <a:pos x="3778" y="36"/>
                </a:cxn>
                <a:cxn ang="0">
                  <a:pos x="3642" y="66"/>
                </a:cxn>
                <a:cxn ang="0">
                  <a:pos x="3492" y="97"/>
                </a:cxn>
                <a:cxn ang="0">
                  <a:pos x="3318" y="126"/>
                </a:cxn>
                <a:cxn ang="0">
                  <a:pos x="3117" y="146"/>
                </a:cxn>
                <a:cxn ang="0">
                  <a:pos x="3011" y="154"/>
                </a:cxn>
                <a:cxn ang="0">
                  <a:pos x="2852" y="162"/>
                </a:cxn>
                <a:cxn ang="0">
                  <a:pos x="2693" y="164"/>
                </a:cxn>
                <a:cxn ang="0">
                  <a:pos x="2298" y="161"/>
                </a:cxn>
                <a:cxn ang="0">
                  <a:pos x="858" y="132"/>
                </a:cxn>
                <a:cxn ang="0">
                  <a:pos x="686" y="129"/>
                </a:cxn>
                <a:cxn ang="0">
                  <a:pos x="329" y="134"/>
                </a:cxn>
                <a:cxn ang="0">
                  <a:pos x="134" y="148"/>
                </a:cxn>
                <a:cxn ang="0">
                  <a:pos x="0" y="164"/>
                </a:cxn>
                <a:cxn ang="0">
                  <a:pos x="27" y="184"/>
                </a:cxn>
                <a:cxn ang="0">
                  <a:pos x="56" y="192"/>
                </a:cxn>
                <a:cxn ang="0">
                  <a:pos x="142" y="181"/>
                </a:cxn>
                <a:cxn ang="0">
                  <a:pos x="304" y="166"/>
                </a:cxn>
                <a:cxn ang="0">
                  <a:pos x="466" y="157"/>
                </a:cxn>
                <a:cxn ang="0">
                  <a:pos x="601" y="149"/>
                </a:cxn>
                <a:cxn ang="0">
                  <a:pos x="821" y="147"/>
                </a:cxn>
                <a:cxn ang="0">
                  <a:pos x="990" y="147"/>
                </a:cxn>
                <a:cxn ang="0">
                  <a:pos x="1489" y="155"/>
                </a:cxn>
                <a:cxn ang="0">
                  <a:pos x="2475" y="167"/>
                </a:cxn>
                <a:cxn ang="0">
                  <a:pos x="2628" y="168"/>
                </a:cxn>
                <a:cxn ang="0">
                  <a:pos x="2861" y="167"/>
                </a:cxn>
                <a:cxn ang="0">
                  <a:pos x="3018" y="163"/>
                </a:cxn>
                <a:cxn ang="0">
                  <a:pos x="3174" y="156"/>
                </a:cxn>
                <a:cxn ang="0">
                  <a:pos x="3331" y="143"/>
                </a:cxn>
                <a:cxn ang="0">
                  <a:pos x="3487" y="123"/>
                </a:cxn>
                <a:cxn ang="0">
                  <a:pos x="3643" y="96"/>
                </a:cxn>
                <a:cxn ang="0">
                  <a:pos x="3735" y="75"/>
                </a:cxn>
                <a:cxn ang="0">
                  <a:pos x="3830" y="70"/>
                </a:cxn>
                <a:cxn ang="0">
                  <a:pos x="3950" y="48"/>
                </a:cxn>
                <a:cxn ang="0">
                  <a:pos x="3934" y="22"/>
                </a:cxn>
                <a:cxn ang="0">
                  <a:pos x="3914" y="0"/>
                </a:cxn>
              </a:cxnLst>
              <a:rect l="0" t="0" r="r" b="b"/>
              <a:pathLst>
                <a:path w="3951" h="192">
                  <a:moveTo>
                    <a:pt x="3914" y="0"/>
                  </a:moveTo>
                  <a:lnTo>
                    <a:pt x="3778" y="36"/>
                  </a:lnTo>
                  <a:lnTo>
                    <a:pt x="3710" y="52"/>
                  </a:lnTo>
                  <a:lnTo>
                    <a:pt x="3642" y="66"/>
                  </a:lnTo>
                  <a:lnTo>
                    <a:pt x="3578" y="77"/>
                  </a:lnTo>
                  <a:lnTo>
                    <a:pt x="3492" y="97"/>
                  </a:lnTo>
                  <a:lnTo>
                    <a:pt x="3405" y="113"/>
                  </a:lnTo>
                  <a:lnTo>
                    <a:pt x="3318" y="126"/>
                  </a:lnTo>
                  <a:lnTo>
                    <a:pt x="3231" y="136"/>
                  </a:lnTo>
                  <a:lnTo>
                    <a:pt x="3117" y="146"/>
                  </a:lnTo>
                  <a:lnTo>
                    <a:pt x="3090" y="147"/>
                  </a:lnTo>
                  <a:lnTo>
                    <a:pt x="3011" y="154"/>
                  </a:lnTo>
                  <a:lnTo>
                    <a:pt x="2931" y="158"/>
                  </a:lnTo>
                  <a:lnTo>
                    <a:pt x="2852" y="162"/>
                  </a:lnTo>
                  <a:lnTo>
                    <a:pt x="2772" y="163"/>
                  </a:lnTo>
                  <a:lnTo>
                    <a:pt x="2693" y="164"/>
                  </a:lnTo>
                  <a:lnTo>
                    <a:pt x="2613" y="164"/>
                  </a:lnTo>
                  <a:lnTo>
                    <a:pt x="2298" y="161"/>
                  </a:lnTo>
                  <a:lnTo>
                    <a:pt x="1591" y="149"/>
                  </a:lnTo>
                  <a:lnTo>
                    <a:pt x="858" y="132"/>
                  </a:lnTo>
                  <a:lnTo>
                    <a:pt x="772" y="130"/>
                  </a:lnTo>
                  <a:lnTo>
                    <a:pt x="686" y="129"/>
                  </a:lnTo>
                  <a:lnTo>
                    <a:pt x="599" y="129"/>
                  </a:lnTo>
                  <a:lnTo>
                    <a:pt x="329" y="134"/>
                  </a:lnTo>
                  <a:lnTo>
                    <a:pt x="202" y="142"/>
                  </a:lnTo>
                  <a:lnTo>
                    <a:pt x="134" y="148"/>
                  </a:lnTo>
                  <a:lnTo>
                    <a:pt x="67" y="155"/>
                  </a:lnTo>
                  <a:lnTo>
                    <a:pt x="0" y="164"/>
                  </a:lnTo>
                  <a:lnTo>
                    <a:pt x="13" y="176"/>
                  </a:lnTo>
                  <a:lnTo>
                    <a:pt x="27" y="184"/>
                  </a:lnTo>
                  <a:lnTo>
                    <a:pt x="41" y="190"/>
                  </a:lnTo>
                  <a:lnTo>
                    <a:pt x="56" y="192"/>
                  </a:lnTo>
                  <a:lnTo>
                    <a:pt x="60" y="192"/>
                  </a:lnTo>
                  <a:lnTo>
                    <a:pt x="142" y="181"/>
                  </a:lnTo>
                  <a:lnTo>
                    <a:pt x="223" y="173"/>
                  </a:lnTo>
                  <a:lnTo>
                    <a:pt x="304" y="166"/>
                  </a:lnTo>
                  <a:lnTo>
                    <a:pt x="385" y="160"/>
                  </a:lnTo>
                  <a:lnTo>
                    <a:pt x="466" y="157"/>
                  </a:lnTo>
                  <a:lnTo>
                    <a:pt x="534" y="152"/>
                  </a:lnTo>
                  <a:lnTo>
                    <a:pt x="601" y="149"/>
                  </a:lnTo>
                  <a:lnTo>
                    <a:pt x="669" y="148"/>
                  </a:lnTo>
                  <a:lnTo>
                    <a:pt x="821" y="147"/>
                  </a:lnTo>
                  <a:lnTo>
                    <a:pt x="906" y="146"/>
                  </a:lnTo>
                  <a:lnTo>
                    <a:pt x="990" y="147"/>
                  </a:lnTo>
                  <a:lnTo>
                    <a:pt x="1159" y="149"/>
                  </a:lnTo>
                  <a:lnTo>
                    <a:pt x="1489" y="155"/>
                  </a:lnTo>
                  <a:lnTo>
                    <a:pt x="2093" y="162"/>
                  </a:lnTo>
                  <a:lnTo>
                    <a:pt x="2475" y="167"/>
                  </a:lnTo>
                  <a:lnTo>
                    <a:pt x="2552" y="168"/>
                  </a:lnTo>
                  <a:lnTo>
                    <a:pt x="2628" y="168"/>
                  </a:lnTo>
                  <a:lnTo>
                    <a:pt x="2783" y="168"/>
                  </a:lnTo>
                  <a:lnTo>
                    <a:pt x="2861" y="167"/>
                  </a:lnTo>
                  <a:lnTo>
                    <a:pt x="2939" y="165"/>
                  </a:lnTo>
                  <a:lnTo>
                    <a:pt x="3018" y="163"/>
                  </a:lnTo>
                  <a:lnTo>
                    <a:pt x="3096" y="160"/>
                  </a:lnTo>
                  <a:lnTo>
                    <a:pt x="3174" y="156"/>
                  </a:lnTo>
                  <a:lnTo>
                    <a:pt x="3253" y="150"/>
                  </a:lnTo>
                  <a:lnTo>
                    <a:pt x="3331" y="143"/>
                  </a:lnTo>
                  <a:lnTo>
                    <a:pt x="3409" y="134"/>
                  </a:lnTo>
                  <a:lnTo>
                    <a:pt x="3487" y="123"/>
                  </a:lnTo>
                  <a:lnTo>
                    <a:pt x="3565" y="111"/>
                  </a:lnTo>
                  <a:lnTo>
                    <a:pt x="3643" y="96"/>
                  </a:lnTo>
                  <a:lnTo>
                    <a:pt x="3689" y="83"/>
                  </a:lnTo>
                  <a:lnTo>
                    <a:pt x="3735" y="75"/>
                  </a:lnTo>
                  <a:lnTo>
                    <a:pt x="3782" y="70"/>
                  </a:lnTo>
                  <a:lnTo>
                    <a:pt x="3830" y="70"/>
                  </a:lnTo>
                  <a:lnTo>
                    <a:pt x="3906" y="60"/>
                  </a:lnTo>
                  <a:lnTo>
                    <a:pt x="3950" y="48"/>
                  </a:lnTo>
                  <a:lnTo>
                    <a:pt x="3942" y="34"/>
                  </a:lnTo>
                  <a:lnTo>
                    <a:pt x="3934" y="22"/>
                  </a:lnTo>
                  <a:lnTo>
                    <a:pt x="3924" y="11"/>
                  </a:lnTo>
                  <a:lnTo>
                    <a:pt x="3914" y="0"/>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40" name="Picture 20"/>
            <p:cNvPicPr>
              <a:picLocks noChangeAspect="1" noChangeArrowheads="1"/>
            </p:cNvPicPr>
            <p:nvPr/>
          </p:nvPicPr>
          <p:blipFill>
            <a:blip r:embed="rId8" cstate="print"/>
            <a:srcRect/>
            <a:stretch>
              <a:fillRect/>
            </a:stretch>
          </p:blipFill>
          <p:spPr bwMode="auto">
            <a:xfrm>
              <a:off x="9858" y="10974"/>
              <a:ext cx="165" cy="172"/>
            </a:xfrm>
            <a:prstGeom prst="rect">
              <a:avLst/>
            </a:prstGeom>
            <a:noFill/>
            <a:ln w="9525">
              <a:noFill/>
              <a:miter lim="800000"/>
              <a:headEnd/>
              <a:tailEnd/>
            </a:ln>
          </p:spPr>
        </p:pic>
        <p:sp>
          <p:nvSpPr>
            <p:cNvPr id="5141" name="Freeform 21"/>
            <p:cNvSpPr>
              <a:spLocks/>
            </p:cNvSpPr>
            <p:nvPr/>
          </p:nvSpPr>
          <p:spPr bwMode="auto">
            <a:xfrm>
              <a:off x="5861" y="11172"/>
              <a:ext cx="151" cy="84"/>
            </a:xfrm>
            <a:custGeom>
              <a:avLst/>
              <a:gdLst/>
              <a:ahLst/>
              <a:cxnLst>
                <a:cxn ang="0">
                  <a:pos x="51" y="0"/>
                </a:cxn>
                <a:cxn ang="0">
                  <a:pos x="35" y="3"/>
                </a:cxn>
                <a:cxn ang="0">
                  <a:pos x="20" y="10"/>
                </a:cxn>
                <a:cxn ang="0">
                  <a:pos x="7" y="25"/>
                </a:cxn>
                <a:cxn ang="0">
                  <a:pos x="0" y="46"/>
                </a:cxn>
                <a:cxn ang="0">
                  <a:pos x="0" y="72"/>
                </a:cxn>
                <a:cxn ang="0">
                  <a:pos x="5" y="84"/>
                </a:cxn>
                <a:cxn ang="0">
                  <a:pos x="77" y="74"/>
                </a:cxn>
                <a:cxn ang="0">
                  <a:pos x="150" y="64"/>
                </a:cxn>
                <a:cxn ang="0">
                  <a:pos x="120" y="33"/>
                </a:cxn>
                <a:cxn ang="0">
                  <a:pos x="110" y="23"/>
                </a:cxn>
                <a:cxn ang="0">
                  <a:pos x="85" y="27"/>
                </a:cxn>
                <a:cxn ang="0">
                  <a:pos x="77" y="25"/>
                </a:cxn>
                <a:cxn ang="0">
                  <a:pos x="69" y="19"/>
                </a:cxn>
                <a:cxn ang="0">
                  <a:pos x="60" y="11"/>
                </a:cxn>
                <a:cxn ang="0">
                  <a:pos x="51" y="0"/>
                </a:cxn>
              </a:cxnLst>
              <a:rect l="0" t="0" r="r" b="b"/>
              <a:pathLst>
                <a:path w="151" h="84">
                  <a:moveTo>
                    <a:pt x="51" y="0"/>
                  </a:moveTo>
                  <a:lnTo>
                    <a:pt x="35" y="3"/>
                  </a:lnTo>
                  <a:lnTo>
                    <a:pt x="20" y="10"/>
                  </a:lnTo>
                  <a:lnTo>
                    <a:pt x="7" y="25"/>
                  </a:lnTo>
                  <a:lnTo>
                    <a:pt x="0" y="46"/>
                  </a:lnTo>
                  <a:lnTo>
                    <a:pt x="0" y="72"/>
                  </a:lnTo>
                  <a:lnTo>
                    <a:pt x="5" y="84"/>
                  </a:lnTo>
                  <a:lnTo>
                    <a:pt x="77" y="74"/>
                  </a:lnTo>
                  <a:lnTo>
                    <a:pt x="150" y="64"/>
                  </a:lnTo>
                  <a:lnTo>
                    <a:pt x="120" y="33"/>
                  </a:lnTo>
                  <a:lnTo>
                    <a:pt x="110" y="23"/>
                  </a:lnTo>
                  <a:lnTo>
                    <a:pt x="85" y="27"/>
                  </a:lnTo>
                  <a:lnTo>
                    <a:pt x="77" y="25"/>
                  </a:lnTo>
                  <a:lnTo>
                    <a:pt x="69" y="19"/>
                  </a:lnTo>
                  <a:lnTo>
                    <a:pt x="60" y="11"/>
                  </a:lnTo>
                  <a:lnTo>
                    <a:pt x="51" y="0"/>
                  </a:lnTo>
                  <a:close/>
                </a:path>
              </a:pathLst>
            </a:custGeom>
            <a:solidFill>
              <a:srgbClr val="97DAF8">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2" name="AutoShape 22"/>
            <p:cNvSpPr>
              <a:spLocks/>
            </p:cNvSpPr>
            <p:nvPr/>
          </p:nvSpPr>
          <p:spPr bwMode="auto">
            <a:xfrm>
              <a:off x="5866" y="11020"/>
              <a:ext cx="4020" cy="247"/>
            </a:xfrm>
            <a:custGeom>
              <a:avLst/>
              <a:gdLst/>
              <a:ahLst/>
              <a:cxnLst>
                <a:cxn ang="0">
                  <a:pos x="145" y="215"/>
                </a:cxn>
                <a:cxn ang="0">
                  <a:pos x="0" y="235"/>
                </a:cxn>
                <a:cxn ang="0">
                  <a:pos x="43" y="242"/>
                </a:cxn>
                <a:cxn ang="0">
                  <a:pos x="120" y="233"/>
                </a:cxn>
                <a:cxn ang="0">
                  <a:pos x="4019" y="37"/>
                </a:cxn>
                <a:cxn ang="0">
                  <a:pos x="4004" y="0"/>
                </a:cxn>
                <a:cxn ang="0">
                  <a:pos x="3855" y="54"/>
                </a:cxn>
                <a:cxn ang="0">
                  <a:pos x="3757" y="82"/>
                </a:cxn>
                <a:cxn ang="0">
                  <a:pos x="3659" y="99"/>
                </a:cxn>
                <a:cxn ang="0">
                  <a:pos x="3505" y="123"/>
                </a:cxn>
                <a:cxn ang="0">
                  <a:pos x="3350" y="139"/>
                </a:cxn>
                <a:cxn ang="0">
                  <a:pos x="3195" y="148"/>
                </a:cxn>
                <a:cxn ang="0">
                  <a:pos x="3040" y="152"/>
                </a:cxn>
                <a:cxn ang="0">
                  <a:pos x="2886" y="153"/>
                </a:cxn>
                <a:cxn ang="0">
                  <a:pos x="1519" y="131"/>
                </a:cxn>
                <a:cxn ang="0">
                  <a:pos x="1100" y="122"/>
                </a:cxn>
                <a:cxn ang="0">
                  <a:pos x="931" y="120"/>
                </a:cxn>
                <a:cxn ang="0">
                  <a:pos x="762" y="121"/>
                </a:cxn>
                <a:cxn ang="0">
                  <a:pos x="626" y="124"/>
                </a:cxn>
                <a:cxn ang="0">
                  <a:pos x="491" y="133"/>
                </a:cxn>
                <a:cxn ang="0">
                  <a:pos x="336" y="144"/>
                </a:cxn>
                <a:cxn ang="0">
                  <a:pos x="182" y="162"/>
                </a:cxn>
                <a:cxn ang="0">
                  <a:pos x="135" y="205"/>
                </a:cxn>
                <a:cxn ang="0">
                  <a:pos x="234" y="206"/>
                </a:cxn>
                <a:cxn ang="0">
                  <a:pos x="414" y="192"/>
                </a:cxn>
                <a:cxn ang="0">
                  <a:pos x="584" y="185"/>
                </a:cxn>
                <a:cxn ang="0">
                  <a:pos x="744" y="182"/>
                </a:cxn>
                <a:cxn ang="0">
                  <a:pos x="904" y="182"/>
                </a:cxn>
                <a:cxn ang="0">
                  <a:pos x="2210" y="209"/>
                </a:cxn>
                <a:cxn ang="0">
                  <a:pos x="2693" y="219"/>
                </a:cxn>
                <a:cxn ang="0">
                  <a:pos x="2854" y="220"/>
                </a:cxn>
                <a:cxn ang="0">
                  <a:pos x="3015" y="217"/>
                </a:cxn>
                <a:cxn ang="0">
                  <a:pos x="3178" y="210"/>
                </a:cxn>
                <a:cxn ang="0">
                  <a:pos x="3341" y="195"/>
                </a:cxn>
                <a:cxn ang="0">
                  <a:pos x="3503" y="172"/>
                </a:cxn>
                <a:cxn ang="0">
                  <a:pos x="3626" y="142"/>
                </a:cxn>
                <a:cxn ang="0">
                  <a:pos x="3737" y="105"/>
                </a:cxn>
                <a:cxn ang="0">
                  <a:pos x="3806" y="84"/>
                </a:cxn>
                <a:cxn ang="0">
                  <a:pos x="3846" y="71"/>
                </a:cxn>
                <a:cxn ang="0">
                  <a:pos x="3887" y="60"/>
                </a:cxn>
                <a:cxn ang="0">
                  <a:pos x="3935" y="47"/>
                </a:cxn>
                <a:cxn ang="0">
                  <a:pos x="3991" y="39"/>
                </a:cxn>
              </a:cxnLst>
              <a:rect l="0" t="0" r="r" b="b"/>
              <a:pathLst>
                <a:path w="4020" h="247">
                  <a:moveTo>
                    <a:pt x="159" y="229"/>
                  </a:moveTo>
                  <a:lnTo>
                    <a:pt x="145" y="215"/>
                  </a:lnTo>
                  <a:lnTo>
                    <a:pt x="72" y="225"/>
                  </a:lnTo>
                  <a:lnTo>
                    <a:pt x="0" y="235"/>
                  </a:lnTo>
                  <a:lnTo>
                    <a:pt x="5" y="246"/>
                  </a:lnTo>
                  <a:lnTo>
                    <a:pt x="43" y="242"/>
                  </a:lnTo>
                  <a:lnTo>
                    <a:pt x="82" y="237"/>
                  </a:lnTo>
                  <a:lnTo>
                    <a:pt x="120" y="233"/>
                  </a:lnTo>
                  <a:lnTo>
                    <a:pt x="159" y="229"/>
                  </a:lnTo>
                  <a:close/>
                  <a:moveTo>
                    <a:pt x="4019" y="37"/>
                  </a:moveTo>
                  <a:lnTo>
                    <a:pt x="4010" y="16"/>
                  </a:lnTo>
                  <a:lnTo>
                    <a:pt x="4004" y="0"/>
                  </a:lnTo>
                  <a:lnTo>
                    <a:pt x="3944" y="20"/>
                  </a:lnTo>
                  <a:lnTo>
                    <a:pt x="3855" y="54"/>
                  </a:lnTo>
                  <a:lnTo>
                    <a:pt x="3806" y="69"/>
                  </a:lnTo>
                  <a:lnTo>
                    <a:pt x="3757" y="82"/>
                  </a:lnTo>
                  <a:lnTo>
                    <a:pt x="3709" y="92"/>
                  </a:lnTo>
                  <a:lnTo>
                    <a:pt x="3659" y="99"/>
                  </a:lnTo>
                  <a:lnTo>
                    <a:pt x="3582" y="112"/>
                  </a:lnTo>
                  <a:lnTo>
                    <a:pt x="3505" y="123"/>
                  </a:lnTo>
                  <a:lnTo>
                    <a:pt x="3427" y="132"/>
                  </a:lnTo>
                  <a:lnTo>
                    <a:pt x="3350" y="139"/>
                  </a:lnTo>
                  <a:lnTo>
                    <a:pt x="3273" y="144"/>
                  </a:lnTo>
                  <a:lnTo>
                    <a:pt x="3195" y="148"/>
                  </a:lnTo>
                  <a:lnTo>
                    <a:pt x="3118" y="151"/>
                  </a:lnTo>
                  <a:lnTo>
                    <a:pt x="3040" y="152"/>
                  </a:lnTo>
                  <a:lnTo>
                    <a:pt x="2963" y="153"/>
                  </a:lnTo>
                  <a:lnTo>
                    <a:pt x="2886" y="153"/>
                  </a:lnTo>
                  <a:lnTo>
                    <a:pt x="1923" y="139"/>
                  </a:lnTo>
                  <a:lnTo>
                    <a:pt x="1519" y="131"/>
                  </a:lnTo>
                  <a:lnTo>
                    <a:pt x="1185" y="123"/>
                  </a:lnTo>
                  <a:lnTo>
                    <a:pt x="1100" y="122"/>
                  </a:lnTo>
                  <a:lnTo>
                    <a:pt x="1016" y="120"/>
                  </a:lnTo>
                  <a:lnTo>
                    <a:pt x="931" y="120"/>
                  </a:lnTo>
                  <a:lnTo>
                    <a:pt x="846" y="120"/>
                  </a:lnTo>
                  <a:lnTo>
                    <a:pt x="762" y="121"/>
                  </a:lnTo>
                  <a:lnTo>
                    <a:pt x="694" y="122"/>
                  </a:lnTo>
                  <a:lnTo>
                    <a:pt x="626" y="124"/>
                  </a:lnTo>
                  <a:lnTo>
                    <a:pt x="559" y="128"/>
                  </a:lnTo>
                  <a:lnTo>
                    <a:pt x="491" y="133"/>
                  </a:lnTo>
                  <a:lnTo>
                    <a:pt x="414" y="138"/>
                  </a:lnTo>
                  <a:lnTo>
                    <a:pt x="336" y="144"/>
                  </a:lnTo>
                  <a:lnTo>
                    <a:pt x="259" y="152"/>
                  </a:lnTo>
                  <a:lnTo>
                    <a:pt x="182" y="162"/>
                  </a:lnTo>
                  <a:lnTo>
                    <a:pt x="105" y="174"/>
                  </a:lnTo>
                  <a:lnTo>
                    <a:pt x="135" y="205"/>
                  </a:lnTo>
                  <a:lnTo>
                    <a:pt x="145" y="215"/>
                  </a:lnTo>
                  <a:lnTo>
                    <a:pt x="234" y="206"/>
                  </a:lnTo>
                  <a:lnTo>
                    <a:pt x="324" y="198"/>
                  </a:lnTo>
                  <a:lnTo>
                    <a:pt x="414" y="192"/>
                  </a:lnTo>
                  <a:lnTo>
                    <a:pt x="503" y="187"/>
                  </a:lnTo>
                  <a:lnTo>
                    <a:pt x="584" y="185"/>
                  </a:lnTo>
                  <a:lnTo>
                    <a:pt x="664" y="183"/>
                  </a:lnTo>
                  <a:lnTo>
                    <a:pt x="744" y="182"/>
                  </a:lnTo>
                  <a:lnTo>
                    <a:pt x="824" y="182"/>
                  </a:lnTo>
                  <a:lnTo>
                    <a:pt x="904" y="182"/>
                  </a:lnTo>
                  <a:lnTo>
                    <a:pt x="1819" y="203"/>
                  </a:lnTo>
                  <a:lnTo>
                    <a:pt x="2210" y="209"/>
                  </a:lnTo>
                  <a:lnTo>
                    <a:pt x="2532" y="217"/>
                  </a:lnTo>
                  <a:lnTo>
                    <a:pt x="2693" y="219"/>
                  </a:lnTo>
                  <a:lnTo>
                    <a:pt x="2773" y="220"/>
                  </a:lnTo>
                  <a:lnTo>
                    <a:pt x="2854" y="220"/>
                  </a:lnTo>
                  <a:lnTo>
                    <a:pt x="2934" y="219"/>
                  </a:lnTo>
                  <a:lnTo>
                    <a:pt x="3015" y="217"/>
                  </a:lnTo>
                  <a:lnTo>
                    <a:pt x="3096" y="214"/>
                  </a:lnTo>
                  <a:lnTo>
                    <a:pt x="3178" y="210"/>
                  </a:lnTo>
                  <a:lnTo>
                    <a:pt x="3259" y="204"/>
                  </a:lnTo>
                  <a:lnTo>
                    <a:pt x="3341" y="195"/>
                  </a:lnTo>
                  <a:lnTo>
                    <a:pt x="3422" y="185"/>
                  </a:lnTo>
                  <a:lnTo>
                    <a:pt x="3503" y="172"/>
                  </a:lnTo>
                  <a:lnTo>
                    <a:pt x="3584" y="155"/>
                  </a:lnTo>
                  <a:lnTo>
                    <a:pt x="3626" y="142"/>
                  </a:lnTo>
                  <a:lnTo>
                    <a:pt x="3703" y="116"/>
                  </a:lnTo>
                  <a:lnTo>
                    <a:pt x="3737" y="105"/>
                  </a:lnTo>
                  <a:lnTo>
                    <a:pt x="3772" y="94"/>
                  </a:lnTo>
                  <a:lnTo>
                    <a:pt x="3806" y="84"/>
                  </a:lnTo>
                  <a:lnTo>
                    <a:pt x="3826" y="77"/>
                  </a:lnTo>
                  <a:lnTo>
                    <a:pt x="3846" y="71"/>
                  </a:lnTo>
                  <a:lnTo>
                    <a:pt x="3867" y="65"/>
                  </a:lnTo>
                  <a:lnTo>
                    <a:pt x="3887" y="60"/>
                  </a:lnTo>
                  <a:lnTo>
                    <a:pt x="3907" y="54"/>
                  </a:lnTo>
                  <a:lnTo>
                    <a:pt x="3935" y="47"/>
                  </a:lnTo>
                  <a:lnTo>
                    <a:pt x="3963" y="42"/>
                  </a:lnTo>
                  <a:lnTo>
                    <a:pt x="3991" y="39"/>
                  </a:lnTo>
                  <a:lnTo>
                    <a:pt x="4019" y="37"/>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3" name="AutoShape 23"/>
            <p:cNvSpPr>
              <a:spLocks/>
            </p:cNvSpPr>
            <p:nvPr/>
          </p:nvSpPr>
          <p:spPr bwMode="auto">
            <a:xfrm>
              <a:off x="5871" y="11057"/>
              <a:ext cx="4028" cy="214"/>
            </a:xfrm>
            <a:custGeom>
              <a:avLst/>
              <a:gdLst/>
              <a:ahLst/>
              <a:cxnLst>
                <a:cxn ang="0">
                  <a:pos x="154" y="192"/>
                </a:cxn>
                <a:cxn ang="0">
                  <a:pos x="77" y="200"/>
                </a:cxn>
                <a:cxn ang="0">
                  <a:pos x="0" y="209"/>
                </a:cxn>
                <a:cxn ang="0">
                  <a:pos x="40" y="208"/>
                </a:cxn>
                <a:cxn ang="0">
                  <a:pos x="117" y="198"/>
                </a:cxn>
                <a:cxn ang="0">
                  <a:pos x="3579" y="118"/>
                </a:cxn>
                <a:cxn ang="0">
                  <a:pos x="3417" y="148"/>
                </a:cxn>
                <a:cxn ang="0">
                  <a:pos x="3254" y="167"/>
                </a:cxn>
                <a:cxn ang="0">
                  <a:pos x="3091" y="177"/>
                </a:cxn>
                <a:cxn ang="0">
                  <a:pos x="2929" y="182"/>
                </a:cxn>
                <a:cxn ang="0">
                  <a:pos x="2768" y="183"/>
                </a:cxn>
                <a:cxn ang="0">
                  <a:pos x="1038" y="149"/>
                </a:cxn>
                <a:cxn ang="0">
                  <a:pos x="819" y="145"/>
                </a:cxn>
                <a:cxn ang="0">
                  <a:pos x="659" y="146"/>
                </a:cxn>
                <a:cxn ang="0">
                  <a:pos x="498" y="150"/>
                </a:cxn>
                <a:cxn ang="0">
                  <a:pos x="319" y="161"/>
                </a:cxn>
                <a:cxn ang="0">
                  <a:pos x="140" y="179"/>
                </a:cxn>
                <a:cxn ang="0">
                  <a:pos x="154" y="192"/>
                </a:cxn>
                <a:cxn ang="0">
                  <a:pos x="369" y="175"/>
                </a:cxn>
                <a:cxn ang="0">
                  <a:pos x="499" y="169"/>
                </a:cxn>
                <a:cxn ang="0">
                  <a:pos x="939" y="165"/>
                </a:cxn>
                <a:cxn ang="0">
                  <a:pos x="2853" y="200"/>
                </a:cxn>
                <a:cxn ang="0">
                  <a:pos x="3021" y="197"/>
                </a:cxn>
                <a:cxn ang="0">
                  <a:pos x="3189" y="188"/>
                </a:cxn>
                <a:cxn ang="0">
                  <a:pos x="3273" y="180"/>
                </a:cxn>
                <a:cxn ang="0">
                  <a:pos x="3400" y="163"/>
                </a:cxn>
                <a:cxn ang="0">
                  <a:pos x="3487" y="143"/>
                </a:cxn>
                <a:cxn ang="0">
                  <a:pos x="3567" y="122"/>
                </a:cxn>
                <a:cxn ang="0">
                  <a:pos x="3882" y="23"/>
                </a:cxn>
                <a:cxn ang="0">
                  <a:pos x="3841" y="34"/>
                </a:cxn>
                <a:cxn ang="0">
                  <a:pos x="3801" y="47"/>
                </a:cxn>
                <a:cxn ang="0">
                  <a:pos x="3732" y="68"/>
                </a:cxn>
                <a:cxn ang="0">
                  <a:pos x="3621" y="105"/>
                </a:cxn>
                <a:cxn ang="0">
                  <a:pos x="3613" y="110"/>
                </a:cxn>
                <a:cxn ang="0">
                  <a:pos x="3681" y="93"/>
                </a:cxn>
                <a:cxn ang="0">
                  <a:pos x="3798" y="52"/>
                </a:cxn>
                <a:cxn ang="0">
                  <a:pos x="3882" y="23"/>
                </a:cxn>
                <a:cxn ang="0">
                  <a:pos x="4022" y="19"/>
                </a:cxn>
                <a:cxn ang="0">
                  <a:pos x="4014" y="0"/>
                </a:cxn>
                <a:cxn ang="0">
                  <a:pos x="3958" y="5"/>
                </a:cxn>
                <a:cxn ang="0">
                  <a:pos x="3902" y="17"/>
                </a:cxn>
                <a:cxn ang="0">
                  <a:pos x="3889" y="21"/>
                </a:cxn>
                <a:cxn ang="0">
                  <a:pos x="3903" y="19"/>
                </a:cxn>
                <a:cxn ang="0">
                  <a:pos x="3946" y="13"/>
                </a:cxn>
                <a:cxn ang="0">
                  <a:pos x="3968" y="12"/>
                </a:cxn>
                <a:cxn ang="0">
                  <a:pos x="3981" y="12"/>
                </a:cxn>
                <a:cxn ang="0">
                  <a:pos x="3997" y="34"/>
                </a:cxn>
                <a:cxn ang="0">
                  <a:pos x="4017" y="33"/>
                </a:cxn>
              </a:cxnLst>
              <a:rect l="0" t="0" r="r" b="b"/>
              <a:pathLst>
                <a:path w="4028" h="214">
                  <a:moveTo>
                    <a:pt x="156" y="194"/>
                  </a:moveTo>
                  <a:lnTo>
                    <a:pt x="154" y="192"/>
                  </a:lnTo>
                  <a:lnTo>
                    <a:pt x="115" y="196"/>
                  </a:lnTo>
                  <a:lnTo>
                    <a:pt x="77" y="200"/>
                  </a:lnTo>
                  <a:lnTo>
                    <a:pt x="38" y="205"/>
                  </a:lnTo>
                  <a:lnTo>
                    <a:pt x="0" y="209"/>
                  </a:lnTo>
                  <a:lnTo>
                    <a:pt x="2" y="214"/>
                  </a:lnTo>
                  <a:lnTo>
                    <a:pt x="40" y="208"/>
                  </a:lnTo>
                  <a:lnTo>
                    <a:pt x="79" y="203"/>
                  </a:lnTo>
                  <a:lnTo>
                    <a:pt x="117" y="198"/>
                  </a:lnTo>
                  <a:lnTo>
                    <a:pt x="156" y="194"/>
                  </a:lnTo>
                  <a:close/>
                  <a:moveTo>
                    <a:pt x="3579" y="118"/>
                  </a:moveTo>
                  <a:lnTo>
                    <a:pt x="3498" y="134"/>
                  </a:lnTo>
                  <a:lnTo>
                    <a:pt x="3417" y="148"/>
                  </a:lnTo>
                  <a:lnTo>
                    <a:pt x="3336" y="158"/>
                  </a:lnTo>
                  <a:lnTo>
                    <a:pt x="3254" y="167"/>
                  </a:lnTo>
                  <a:lnTo>
                    <a:pt x="3173" y="173"/>
                  </a:lnTo>
                  <a:lnTo>
                    <a:pt x="3091" y="177"/>
                  </a:lnTo>
                  <a:lnTo>
                    <a:pt x="3010" y="180"/>
                  </a:lnTo>
                  <a:lnTo>
                    <a:pt x="2929" y="182"/>
                  </a:lnTo>
                  <a:lnTo>
                    <a:pt x="2849" y="183"/>
                  </a:lnTo>
                  <a:lnTo>
                    <a:pt x="2768" y="183"/>
                  </a:lnTo>
                  <a:lnTo>
                    <a:pt x="1702" y="163"/>
                  </a:lnTo>
                  <a:lnTo>
                    <a:pt x="1038" y="149"/>
                  </a:lnTo>
                  <a:lnTo>
                    <a:pt x="899" y="145"/>
                  </a:lnTo>
                  <a:lnTo>
                    <a:pt x="819" y="145"/>
                  </a:lnTo>
                  <a:lnTo>
                    <a:pt x="739" y="145"/>
                  </a:lnTo>
                  <a:lnTo>
                    <a:pt x="659" y="146"/>
                  </a:lnTo>
                  <a:lnTo>
                    <a:pt x="579" y="148"/>
                  </a:lnTo>
                  <a:lnTo>
                    <a:pt x="498" y="150"/>
                  </a:lnTo>
                  <a:lnTo>
                    <a:pt x="409" y="155"/>
                  </a:lnTo>
                  <a:lnTo>
                    <a:pt x="319" y="161"/>
                  </a:lnTo>
                  <a:lnTo>
                    <a:pt x="229" y="169"/>
                  </a:lnTo>
                  <a:lnTo>
                    <a:pt x="140" y="179"/>
                  </a:lnTo>
                  <a:lnTo>
                    <a:pt x="145" y="183"/>
                  </a:lnTo>
                  <a:lnTo>
                    <a:pt x="154" y="192"/>
                  </a:lnTo>
                  <a:lnTo>
                    <a:pt x="304" y="180"/>
                  </a:lnTo>
                  <a:lnTo>
                    <a:pt x="369" y="175"/>
                  </a:lnTo>
                  <a:lnTo>
                    <a:pt x="434" y="171"/>
                  </a:lnTo>
                  <a:lnTo>
                    <a:pt x="499" y="169"/>
                  </a:lnTo>
                  <a:lnTo>
                    <a:pt x="770" y="163"/>
                  </a:lnTo>
                  <a:lnTo>
                    <a:pt x="939" y="165"/>
                  </a:lnTo>
                  <a:lnTo>
                    <a:pt x="1306" y="174"/>
                  </a:lnTo>
                  <a:lnTo>
                    <a:pt x="2853" y="200"/>
                  </a:lnTo>
                  <a:lnTo>
                    <a:pt x="2937" y="199"/>
                  </a:lnTo>
                  <a:lnTo>
                    <a:pt x="3021" y="197"/>
                  </a:lnTo>
                  <a:lnTo>
                    <a:pt x="3105" y="193"/>
                  </a:lnTo>
                  <a:lnTo>
                    <a:pt x="3189" y="188"/>
                  </a:lnTo>
                  <a:lnTo>
                    <a:pt x="3245" y="183"/>
                  </a:lnTo>
                  <a:lnTo>
                    <a:pt x="3273" y="180"/>
                  </a:lnTo>
                  <a:lnTo>
                    <a:pt x="3357" y="171"/>
                  </a:lnTo>
                  <a:lnTo>
                    <a:pt x="3400" y="163"/>
                  </a:lnTo>
                  <a:lnTo>
                    <a:pt x="3444" y="153"/>
                  </a:lnTo>
                  <a:lnTo>
                    <a:pt x="3487" y="143"/>
                  </a:lnTo>
                  <a:lnTo>
                    <a:pt x="3543" y="128"/>
                  </a:lnTo>
                  <a:lnTo>
                    <a:pt x="3567" y="122"/>
                  </a:lnTo>
                  <a:lnTo>
                    <a:pt x="3579" y="118"/>
                  </a:lnTo>
                  <a:close/>
                  <a:moveTo>
                    <a:pt x="3882" y="23"/>
                  </a:moveTo>
                  <a:lnTo>
                    <a:pt x="3862" y="28"/>
                  </a:lnTo>
                  <a:lnTo>
                    <a:pt x="3841" y="34"/>
                  </a:lnTo>
                  <a:lnTo>
                    <a:pt x="3821" y="40"/>
                  </a:lnTo>
                  <a:lnTo>
                    <a:pt x="3801" y="47"/>
                  </a:lnTo>
                  <a:lnTo>
                    <a:pt x="3767" y="57"/>
                  </a:lnTo>
                  <a:lnTo>
                    <a:pt x="3732" y="68"/>
                  </a:lnTo>
                  <a:lnTo>
                    <a:pt x="3698" y="79"/>
                  </a:lnTo>
                  <a:lnTo>
                    <a:pt x="3621" y="105"/>
                  </a:lnTo>
                  <a:lnTo>
                    <a:pt x="3579" y="118"/>
                  </a:lnTo>
                  <a:lnTo>
                    <a:pt x="3613" y="110"/>
                  </a:lnTo>
                  <a:lnTo>
                    <a:pt x="3647" y="102"/>
                  </a:lnTo>
                  <a:lnTo>
                    <a:pt x="3681" y="93"/>
                  </a:lnTo>
                  <a:lnTo>
                    <a:pt x="3715" y="83"/>
                  </a:lnTo>
                  <a:lnTo>
                    <a:pt x="3798" y="52"/>
                  </a:lnTo>
                  <a:lnTo>
                    <a:pt x="3840" y="37"/>
                  </a:lnTo>
                  <a:lnTo>
                    <a:pt x="3882" y="23"/>
                  </a:lnTo>
                  <a:close/>
                  <a:moveTo>
                    <a:pt x="4028" y="32"/>
                  </a:moveTo>
                  <a:lnTo>
                    <a:pt x="4022" y="19"/>
                  </a:lnTo>
                  <a:lnTo>
                    <a:pt x="4019" y="12"/>
                  </a:lnTo>
                  <a:lnTo>
                    <a:pt x="4014" y="0"/>
                  </a:lnTo>
                  <a:lnTo>
                    <a:pt x="3986" y="2"/>
                  </a:lnTo>
                  <a:lnTo>
                    <a:pt x="3958" y="5"/>
                  </a:lnTo>
                  <a:lnTo>
                    <a:pt x="3930" y="10"/>
                  </a:lnTo>
                  <a:lnTo>
                    <a:pt x="3902" y="17"/>
                  </a:lnTo>
                  <a:lnTo>
                    <a:pt x="3895" y="19"/>
                  </a:lnTo>
                  <a:lnTo>
                    <a:pt x="3889" y="21"/>
                  </a:lnTo>
                  <a:lnTo>
                    <a:pt x="3882" y="23"/>
                  </a:lnTo>
                  <a:lnTo>
                    <a:pt x="3903" y="19"/>
                  </a:lnTo>
                  <a:lnTo>
                    <a:pt x="3925" y="16"/>
                  </a:lnTo>
                  <a:lnTo>
                    <a:pt x="3946" y="13"/>
                  </a:lnTo>
                  <a:lnTo>
                    <a:pt x="3968" y="12"/>
                  </a:lnTo>
                  <a:lnTo>
                    <a:pt x="3969" y="12"/>
                  </a:lnTo>
                  <a:lnTo>
                    <a:pt x="3981" y="12"/>
                  </a:lnTo>
                  <a:lnTo>
                    <a:pt x="3989" y="21"/>
                  </a:lnTo>
                  <a:lnTo>
                    <a:pt x="3997" y="34"/>
                  </a:lnTo>
                  <a:lnTo>
                    <a:pt x="4007" y="33"/>
                  </a:lnTo>
                  <a:lnTo>
                    <a:pt x="4017" y="33"/>
                  </a:lnTo>
                  <a:lnTo>
                    <a:pt x="4028" y="32"/>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4" name="AutoShape 24"/>
            <p:cNvSpPr>
              <a:spLocks/>
            </p:cNvSpPr>
            <p:nvPr/>
          </p:nvSpPr>
          <p:spPr bwMode="auto">
            <a:xfrm>
              <a:off x="6025" y="11069"/>
              <a:ext cx="3843" cy="183"/>
            </a:xfrm>
            <a:custGeom>
              <a:avLst/>
              <a:gdLst/>
              <a:ahLst/>
              <a:cxnLst>
                <a:cxn ang="0">
                  <a:pos x="3815" y="0"/>
                </a:cxn>
                <a:cxn ang="0">
                  <a:pos x="3814" y="0"/>
                </a:cxn>
                <a:cxn ang="0">
                  <a:pos x="3814" y="0"/>
                </a:cxn>
                <a:cxn ang="0">
                  <a:pos x="3792" y="1"/>
                </a:cxn>
                <a:cxn ang="0">
                  <a:pos x="3771" y="4"/>
                </a:cxn>
                <a:cxn ang="0">
                  <a:pos x="3749" y="7"/>
                </a:cxn>
                <a:cxn ang="0">
                  <a:pos x="3728" y="11"/>
                </a:cxn>
                <a:cxn ang="0">
                  <a:pos x="3686" y="25"/>
                </a:cxn>
                <a:cxn ang="0">
                  <a:pos x="3644" y="40"/>
                </a:cxn>
                <a:cxn ang="0">
                  <a:pos x="3561" y="71"/>
                </a:cxn>
                <a:cxn ang="0">
                  <a:pos x="3527" y="81"/>
                </a:cxn>
                <a:cxn ang="0">
                  <a:pos x="3493" y="90"/>
                </a:cxn>
                <a:cxn ang="0">
                  <a:pos x="3459" y="98"/>
                </a:cxn>
                <a:cxn ang="0">
                  <a:pos x="3425" y="106"/>
                </a:cxn>
                <a:cxn ang="0">
                  <a:pos x="3413" y="110"/>
                </a:cxn>
                <a:cxn ang="0">
                  <a:pos x="3389" y="116"/>
                </a:cxn>
                <a:cxn ang="0">
                  <a:pos x="3333" y="131"/>
                </a:cxn>
                <a:cxn ang="0">
                  <a:pos x="3290" y="141"/>
                </a:cxn>
                <a:cxn ang="0">
                  <a:pos x="3246" y="151"/>
                </a:cxn>
                <a:cxn ang="0">
                  <a:pos x="3203" y="159"/>
                </a:cxn>
                <a:cxn ang="0">
                  <a:pos x="3274" y="149"/>
                </a:cxn>
                <a:cxn ang="0">
                  <a:pos x="3345" y="137"/>
                </a:cxn>
                <a:cxn ang="0">
                  <a:pos x="3416" y="123"/>
                </a:cxn>
                <a:cxn ang="0">
                  <a:pos x="3486" y="107"/>
                </a:cxn>
                <a:cxn ang="0">
                  <a:pos x="3542" y="92"/>
                </a:cxn>
                <a:cxn ang="0">
                  <a:pos x="3653" y="59"/>
                </a:cxn>
                <a:cxn ang="0">
                  <a:pos x="3708" y="44"/>
                </a:cxn>
                <a:cxn ang="0">
                  <a:pos x="3742" y="36"/>
                </a:cxn>
                <a:cxn ang="0">
                  <a:pos x="3776" y="29"/>
                </a:cxn>
                <a:cxn ang="0">
                  <a:pos x="3809" y="25"/>
                </a:cxn>
                <a:cxn ang="0">
                  <a:pos x="3843" y="22"/>
                </a:cxn>
                <a:cxn ang="0">
                  <a:pos x="3835" y="9"/>
                </a:cxn>
                <a:cxn ang="0">
                  <a:pos x="3827" y="0"/>
                </a:cxn>
                <a:cxn ang="0">
                  <a:pos x="3815" y="0"/>
                </a:cxn>
                <a:cxn ang="0">
                  <a:pos x="85" y="173"/>
                </a:cxn>
                <a:cxn ang="0">
                  <a:pos x="0" y="180"/>
                </a:cxn>
                <a:cxn ang="0">
                  <a:pos x="2" y="182"/>
                </a:cxn>
                <a:cxn ang="0">
                  <a:pos x="85" y="173"/>
                </a:cxn>
              </a:cxnLst>
              <a:rect l="0" t="0" r="r" b="b"/>
              <a:pathLst>
                <a:path w="3843" h="183">
                  <a:moveTo>
                    <a:pt x="3815" y="0"/>
                  </a:moveTo>
                  <a:lnTo>
                    <a:pt x="3814" y="0"/>
                  </a:lnTo>
                  <a:lnTo>
                    <a:pt x="3792" y="1"/>
                  </a:lnTo>
                  <a:lnTo>
                    <a:pt x="3771" y="4"/>
                  </a:lnTo>
                  <a:lnTo>
                    <a:pt x="3749" y="7"/>
                  </a:lnTo>
                  <a:lnTo>
                    <a:pt x="3728" y="11"/>
                  </a:lnTo>
                  <a:lnTo>
                    <a:pt x="3686" y="25"/>
                  </a:lnTo>
                  <a:lnTo>
                    <a:pt x="3644" y="40"/>
                  </a:lnTo>
                  <a:lnTo>
                    <a:pt x="3561" y="71"/>
                  </a:lnTo>
                  <a:lnTo>
                    <a:pt x="3527" y="81"/>
                  </a:lnTo>
                  <a:lnTo>
                    <a:pt x="3493" y="90"/>
                  </a:lnTo>
                  <a:lnTo>
                    <a:pt x="3459" y="98"/>
                  </a:lnTo>
                  <a:lnTo>
                    <a:pt x="3425" y="106"/>
                  </a:lnTo>
                  <a:lnTo>
                    <a:pt x="3413" y="110"/>
                  </a:lnTo>
                  <a:lnTo>
                    <a:pt x="3389" y="116"/>
                  </a:lnTo>
                  <a:lnTo>
                    <a:pt x="3333" y="131"/>
                  </a:lnTo>
                  <a:lnTo>
                    <a:pt x="3290" y="141"/>
                  </a:lnTo>
                  <a:lnTo>
                    <a:pt x="3246" y="151"/>
                  </a:lnTo>
                  <a:lnTo>
                    <a:pt x="3203" y="159"/>
                  </a:lnTo>
                  <a:lnTo>
                    <a:pt x="3274" y="149"/>
                  </a:lnTo>
                  <a:lnTo>
                    <a:pt x="3345" y="137"/>
                  </a:lnTo>
                  <a:lnTo>
                    <a:pt x="3416" y="123"/>
                  </a:lnTo>
                  <a:lnTo>
                    <a:pt x="3486" y="107"/>
                  </a:lnTo>
                  <a:lnTo>
                    <a:pt x="3542" y="92"/>
                  </a:lnTo>
                  <a:lnTo>
                    <a:pt x="3653" y="59"/>
                  </a:lnTo>
                  <a:lnTo>
                    <a:pt x="3708" y="44"/>
                  </a:lnTo>
                  <a:lnTo>
                    <a:pt x="3742" y="36"/>
                  </a:lnTo>
                  <a:lnTo>
                    <a:pt x="3776" y="29"/>
                  </a:lnTo>
                  <a:lnTo>
                    <a:pt x="3809" y="25"/>
                  </a:lnTo>
                  <a:lnTo>
                    <a:pt x="3843" y="22"/>
                  </a:lnTo>
                  <a:lnTo>
                    <a:pt x="3835" y="9"/>
                  </a:lnTo>
                  <a:lnTo>
                    <a:pt x="3827" y="0"/>
                  </a:lnTo>
                  <a:lnTo>
                    <a:pt x="3815" y="0"/>
                  </a:lnTo>
                  <a:close/>
                  <a:moveTo>
                    <a:pt x="85" y="173"/>
                  </a:moveTo>
                  <a:lnTo>
                    <a:pt x="0" y="180"/>
                  </a:lnTo>
                  <a:lnTo>
                    <a:pt x="2" y="182"/>
                  </a:lnTo>
                  <a:lnTo>
                    <a:pt x="85" y="173"/>
                  </a:lnTo>
                  <a:close/>
                </a:path>
              </a:pathLst>
            </a:custGeom>
            <a:solidFill>
              <a:srgbClr val="57CBF5">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5" name="Freeform 25"/>
            <p:cNvSpPr>
              <a:spLocks/>
            </p:cNvSpPr>
            <p:nvPr/>
          </p:nvSpPr>
          <p:spPr bwMode="auto">
            <a:xfrm>
              <a:off x="5913" y="11167"/>
              <a:ext cx="59" cy="32"/>
            </a:xfrm>
            <a:custGeom>
              <a:avLst/>
              <a:gdLst/>
              <a:ahLst/>
              <a:cxnLst>
                <a:cxn ang="0">
                  <a:pos x="34" y="0"/>
                </a:cxn>
                <a:cxn ang="0">
                  <a:pos x="0" y="5"/>
                </a:cxn>
                <a:cxn ang="0">
                  <a:pos x="9" y="16"/>
                </a:cxn>
                <a:cxn ang="0">
                  <a:pos x="18" y="24"/>
                </a:cxn>
                <a:cxn ang="0">
                  <a:pos x="26" y="30"/>
                </a:cxn>
                <a:cxn ang="0">
                  <a:pos x="34" y="32"/>
                </a:cxn>
                <a:cxn ang="0">
                  <a:pos x="36" y="32"/>
                </a:cxn>
                <a:cxn ang="0">
                  <a:pos x="59" y="28"/>
                </a:cxn>
                <a:cxn ang="0">
                  <a:pos x="51" y="19"/>
                </a:cxn>
                <a:cxn ang="0">
                  <a:pos x="42" y="10"/>
                </a:cxn>
                <a:cxn ang="0">
                  <a:pos x="34" y="0"/>
                </a:cxn>
              </a:cxnLst>
              <a:rect l="0" t="0" r="r" b="b"/>
              <a:pathLst>
                <a:path w="59" h="32">
                  <a:moveTo>
                    <a:pt x="34" y="0"/>
                  </a:moveTo>
                  <a:lnTo>
                    <a:pt x="0" y="5"/>
                  </a:lnTo>
                  <a:lnTo>
                    <a:pt x="9" y="16"/>
                  </a:lnTo>
                  <a:lnTo>
                    <a:pt x="18" y="24"/>
                  </a:lnTo>
                  <a:lnTo>
                    <a:pt x="26" y="30"/>
                  </a:lnTo>
                  <a:lnTo>
                    <a:pt x="34" y="32"/>
                  </a:lnTo>
                  <a:lnTo>
                    <a:pt x="36" y="32"/>
                  </a:lnTo>
                  <a:lnTo>
                    <a:pt x="59" y="28"/>
                  </a:lnTo>
                  <a:lnTo>
                    <a:pt x="51" y="19"/>
                  </a:lnTo>
                  <a:lnTo>
                    <a:pt x="42" y="10"/>
                  </a:lnTo>
                  <a:lnTo>
                    <a:pt x="34" y="0"/>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6" name="Freeform 26"/>
            <p:cNvSpPr>
              <a:spLocks/>
            </p:cNvSpPr>
            <p:nvPr/>
          </p:nvSpPr>
          <p:spPr bwMode="auto">
            <a:xfrm>
              <a:off x="5947" y="11000"/>
              <a:ext cx="3925" cy="195"/>
            </a:xfrm>
            <a:custGeom>
              <a:avLst/>
              <a:gdLst/>
              <a:ahLst/>
              <a:cxnLst>
                <a:cxn ang="0">
                  <a:pos x="3868" y="5"/>
                </a:cxn>
                <a:cxn ang="0">
                  <a:pos x="3722" y="49"/>
                </a:cxn>
                <a:cxn ang="0">
                  <a:pos x="3566" y="90"/>
                </a:cxn>
                <a:cxn ang="0">
                  <a:pos x="3409" y="119"/>
                </a:cxn>
                <a:cxn ang="0">
                  <a:pos x="3251" y="138"/>
                </a:cxn>
                <a:cxn ang="0">
                  <a:pos x="3093" y="149"/>
                </a:cxn>
                <a:cxn ang="0">
                  <a:pos x="2935" y="154"/>
                </a:cxn>
                <a:cxn ang="0">
                  <a:pos x="2777" y="154"/>
                </a:cxn>
                <a:cxn ang="0">
                  <a:pos x="1354" y="129"/>
                </a:cxn>
                <a:cxn ang="0">
                  <a:pos x="926" y="118"/>
                </a:cxn>
                <a:cxn ang="0">
                  <a:pos x="766" y="117"/>
                </a:cxn>
                <a:cxn ang="0">
                  <a:pos x="413" y="126"/>
                </a:cxn>
                <a:cxn ang="0">
                  <a:pos x="248" y="138"/>
                </a:cxn>
                <a:cxn ang="0">
                  <a:pos x="83" y="156"/>
                </a:cxn>
                <a:cxn ang="0">
                  <a:pos x="25" y="195"/>
                </a:cxn>
                <a:cxn ang="0">
                  <a:pos x="179" y="173"/>
                </a:cxn>
                <a:cxn ang="0">
                  <a:pos x="334" y="159"/>
                </a:cxn>
                <a:cxn ang="0">
                  <a:pos x="479" y="149"/>
                </a:cxn>
                <a:cxn ang="0">
                  <a:pos x="614" y="143"/>
                </a:cxn>
                <a:cxn ang="0">
                  <a:pos x="766" y="141"/>
                </a:cxn>
                <a:cxn ang="0">
                  <a:pos x="936" y="141"/>
                </a:cxn>
                <a:cxn ang="0">
                  <a:pos x="1601" y="156"/>
                </a:cxn>
                <a:cxn ang="0">
                  <a:pos x="2806" y="174"/>
                </a:cxn>
                <a:cxn ang="0">
                  <a:pos x="2960" y="173"/>
                </a:cxn>
                <a:cxn ang="0">
                  <a:pos x="3115" y="169"/>
                </a:cxn>
                <a:cxn ang="0">
                  <a:pos x="3270" y="160"/>
                </a:cxn>
                <a:cxn ang="0">
                  <a:pos x="3425" y="144"/>
                </a:cxn>
                <a:cxn ang="0">
                  <a:pos x="3579" y="120"/>
                </a:cxn>
                <a:cxn ang="0">
                  <a:pos x="3677" y="102"/>
                </a:cxn>
                <a:cxn ang="0">
                  <a:pos x="3775" y="75"/>
                </a:cxn>
                <a:cxn ang="0">
                  <a:pos x="3924" y="21"/>
                </a:cxn>
                <a:cxn ang="0">
                  <a:pos x="3916" y="0"/>
                </a:cxn>
              </a:cxnLst>
              <a:rect l="0" t="0" r="r" b="b"/>
              <a:pathLst>
                <a:path w="3925" h="195">
                  <a:moveTo>
                    <a:pt x="3916" y="0"/>
                  </a:moveTo>
                  <a:lnTo>
                    <a:pt x="3868" y="5"/>
                  </a:lnTo>
                  <a:lnTo>
                    <a:pt x="3795" y="27"/>
                  </a:lnTo>
                  <a:lnTo>
                    <a:pt x="3722" y="49"/>
                  </a:lnTo>
                  <a:lnTo>
                    <a:pt x="3644" y="71"/>
                  </a:lnTo>
                  <a:lnTo>
                    <a:pt x="3566" y="90"/>
                  </a:lnTo>
                  <a:lnTo>
                    <a:pt x="3488" y="106"/>
                  </a:lnTo>
                  <a:lnTo>
                    <a:pt x="3409" y="119"/>
                  </a:lnTo>
                  <a:lnTo>
                    <a:pt x="3330" y="130"/>
                  </a:lnTo>
                  <a:lnTo>
                    <a:pt x="3251" y="138"/>
                  </a:lnTo>
                  <a:lnTo>
                    <a:pt x="3172" y="145"/>
                  </a:lnTo>
                  <a:lnTo>
                    <a:pt x="3093" y="149"/>
                  </a:lnTo>
                  <a:lnTo>
                    <a:pt x="3014" y="152"/>
                  </a:lnTo>
                  <a:lnTo>
                    <a:pt x="2935" y="154"/>
                  </a:lnTo>
                  <a:lnTo>
                    <a:pt x="2856" y="154"/>
                  </a:lnTo>
                  <a:lnTo>
                    <a:pt x="2777" y="154"/>
                  </a:lnTo>
                  <a:lnTo>
                    <a:pt x="2228" y="147"/>
                  </a:lnTo>
                  <a:lnTo>
                    <a:pt x="1354" y="129"/>
                  </a:lnTo>
                  <a:lnTo>
                    <a:pt x="1086" y="122"/>
                  </a:lnTo>
                  <a:lnTo>
                    <a:pt x="926" y="118"/>
                  </a:lnTo>
                  <a:lnTo>
                    <a:pt x="846" y="117"/>
                  </a:lnTo>
                  <a:lnTo>
                    <a:pt x="766" y="117"/>
                  </a:lnTo>
                  <a:lnTo>
                    <a:pt x="496" y="122"/>
                  </a:lnTo>
                  <a:lnTo>
                    <a:pt x="413" y="126"/>
                  </a:lnTo>
                  <a:lnTo>
                    <a:pt x="330" y="131"/>
                  </a:lnTo>
                  <a:lnTo>
                    <a:pt x="248" y="138"/>
                  </a:lnTo>
                  <a:lnTo>
                    <a:pt x="165" y="146"/>
                  </a:lnTo>
                  <a:lnTo>
                    <a:pt x="83" y="156"/>
                  </a:lnTo>
                  <a:lnTo>
                    <a:pt x="0" y="167"/>
                  </a:lnTo>
                  <a:lnTo>
                    <a:pt x="25" y="195"/>
                  </a:lnTo>
                  <a:lnTo>
                    <a:pt x="102" y="183"/>
                  </a:lnTo>
                  <a:lnTo>
                    <a:pt x="179" y="173"/>
                  </a:lnTo>
                  <a:lnTo>
                    <a:pt x="256" y="165"/>
                  </a:lnTo>
                  <a:lnTo>
                    <a:pt x="334" y="159"/>
                  </a:lnTo>
                  <a:lnTo>
                    <a:pt x="411" y="154"/>
                  </a:lnTo>
                  <a:lnTo>
                    <a:pt x="479" y="149"/>
                  </a:lnTo>
                  <a:lnTo>
                    <a:pt x="546" y="145"/>
                  </a:lnTo>
                  <a:lnTo>
                    <a:pt x="614" y="143"/>
                  </a:lnTo>
                  <a:lnTo>
                    <a:pt x="682" y="142"/>
                  </a:lnTo>
                  <a:lnTo>
                    <a:pt x="766" y="141"/>
                  </a:lnTo>
                  <a:lnTo>
                    <a:pt x="851" y="141"/>
                  </a:lnTo>
                  <a:lnTo>
                    <a:pt x="936" y="141"/>
                  </a:lnTo>
                  <a:lnTo>
                    <a:pt x="1020" y="143"/>
                  </a:lnTo>
                  <a:lnTo>
                    <a:pt x="1601" y="156"/>
                  </a:lnTo>
                  <a:lnTo>
                    <a:pt x="2728" y="173"/>
                  </a:lnTo>
                  <a:lnTo>
                    <a:pt x="2806" y="174"/>
                  </a:lnTo>
                  <a:lnTo>
                    <a:pt x="2883" y="174"/>
                  </a:lnTo>
                  <a:lnTo>
                    <a:pt x="2960" y="173"/>
                  </a:lnTo>
                  <a:lnTo>
                    <a:pt x="3038" y="172"/>
                  </a:lnTo>
                  <a:lnTo>
                    <a:pt x="3115" y="169"/>
                  </a:lnTo>
                  <a:lnTo>
                    <a:pt x="3193" y="165"/>
                  </a:lnTo>
                  <a:lnTo>
                    <a:pt x="3270" y="160"/>
                  </a:lnTo>
                  <a:lnTo>
                    <a:pt x="3347" y="153"/>
                  </a:lnTo>
                  <a:lnTo>
                    <a:pt x="3425" y="144"/>
                  </a:lnTo>
                  <a:lnTo>
                    <a:pt x="3502" y="133"/>
                  </a:lnTo>
                  <a:lnTo>
                    <a:pt x="3579" y="120"/>
                  </a:lnTo>
                  <a:lnTo>
                    <a:pt x="3628" y="113"/>
                  </a:lnTo>
                  <a:lnTo>
                    <a:pt x="3677" y="102"/>
                  </a:lnTo>
                  <a:lnTo>
                    <a:pt x="3726" y="90"/>
                  </a:lnTo>
                  <a:lnTo>
                    <a:pt x="3775" y="75"/>
                  </a:lnTo>
                  <a:lnTo>
                    <a:pt x="3864" y="41"/>
                  </a:lnTo>
                  <a:lnTo>
                    <a:pt x="3924" y="21"/>
                  </a:lnTo>
                  <a:lnTo>
                    <a:pt x="3919" y="7"/>
                  </a:lnTo>
                  <a:lnTo>
                    <a:pt x="3916" y="0"/>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7" name="Freeform 27"/>
            <p:cNvSpPr>
              <a:spLocks/>
            </p:cNvSpPr>
            <p:nvPr/>
          </p:nvSpPr>
          <p:spPr bwMode="auto">
            <a:xfrm>
              <a:off x="9814" y="10992"/>
              <a:ext cx="48" cy="13"/>
            </a:xfrm>
            <a:custGeom>
              <a:avLst/>
              <a:gdLst/>
              <a:ahLst/>
              <a:cxnLst>
                <a:cxn ang="0">
                  <a:pos x="44" y="0"/>
                </a:cxn>
                <a:cxn ang="0">
                  <a:pos x="17" y="7"/>
                </a:cxn>
                <a:cxn ang="0">
                  <a:pos x="0" y="12"/>
                </a:cxn>
                <a:cxn ang="0">
                  <a:pos x="8" y="11"/>
                </a:cxn>
                <a:cxn ang="0">
                  <a:pos x="28" y="9"/>
                </a:cxn>
                <a:cxn ang="0">
                  <a:pos x="48" y="7"/>
                </a:cxn>
                <a:cxn ang="0">
                  <a:pos x="45" y="2"/>
                </a:cxn>
                <a:cxn ang="0">
                  <a:pos x="44" y="0"/>
                </a:cxn>
              </a:cxnLst>
              <a:rect l="0" t="0" r="r" b="b"/>
              <a:pathLst>
                <a:path w="48" h="13">
                  <a:moveTo>
                    <a:pt x="44" y="0"/>
                  </a:moveTo>
                  <a:lnTo>
                    <a:pt x="17" y="7"/>
                  </a:lnTo>
                  <a:lnTo>
                    <a:pt x="0" y="12"/>
                  </a:lnTo>
                  <a:lnTo>
                    <a:pt x="8" y="11"/>
                  </a:lnTo>
                  <a:lnTo>
                    <a:pt x="28" y="9"/>
                  </a:lnTo>
                  <a:lnTo>
                    <a:pt x="48" y="7"/>
                  </a:lnTo>
                  <a:lnTo>
                    <a:pt x="45" y="2"/>
                  </a:lnTo>
                  <a:lnTo>
                    <a:pt x="44" y="0"/>
                  </a:lnTo>
                  <a:close/>
                </a:path>
              </a:pathLst>
            </a:custGeom>
            <a:solidFill>
              <a:srgbClr val="57CBF5">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48" name="Freeform 28"/>
            <p:cNvSpPr>
              <a:spLocks/>
            </p:cNvSpPr>
            <p:nvPr/>
          </p:nvSpPr>
          <p:spPr bwMode="auto">
            <a:xfrm>
              <a:off x="9401" y="10794"/>
              <a:ext cx="389" cy="92"/>
            </a:xfrm>
            <a:custGeom>
              <a:avLst/>
              <a:gdLst/>
              <a:ahLst/>
              <a:cxnLst>
                <a:cxn ang="0">
                  <a:pos x="389" y="0"/>
                </a:cxn>
                <a:cxn ang="0">
                  <a:pos x="368" y="1"/>
                </a:cxn>
                <a:cxn ang="0">
                  <a:pos x="347" y="3"/>
                </a:cxn>
                <a:cxn ang="0">
                  <a:pos x="326" y="7"/>
                </a:cxn>
                <a:cxn ang="0">
                  <a:pos x="305" y="11"/>
                </a:cxn>
                <a:cxn ang="0">
                  <a:pos x="283" y="15"/>
                </a:cxn>
                <a:cxn ang="0">
                  <a:pos x="260" y="19"/>
                </a:cxn>
                <a:cxn ang="0">
                  <a:pos x="238" y="25"/>
                </a:cxn>
                <a:cxn ang="0">
                  <a:pos x="162" y="46"/>
                </a:cxn>
                <a:cxn ang="0">
                  <a:pos x="54" y="78"/>
                </a:cxn>
                <a:cxn ang="0">
                  <a:pos x="0" y="92"/>
                </a:cxn>
                <a:cxn ang="0">
                  <a:pos x="208" y="53"/>
                </a:cxn>
                <a:cxn ang="0">
                  <a:pos x="254" y="40"/>
                </a:cxn>
                <a:cxn ang="0">
                  <a:pos x="299" y="27"/>
                </a:cxn>
                <a:cxn ang="0">
                  <a:pos x="389" y="0"/>
                </a:cxn>
              </a:cxnLst>
              <a:rect l="0" t="0" r="r" b="b"/>
              <a:pathLst>
                <a:path w="389" h="92">
                  <a:moveTo>
                    <a:pt x="389" y="0"/>
                  </a:moveTo>
                  <a:lnTo>
                    <a:pt x="368" y="1"/>
                  </a:lnTo>
                  <a:lnTo>
                    <a:pt x="347" y="3"/>
                  </a:lnTo>
                  <a:lnTo>
                    <a:pt x="326" y="7"/>
                  </a:lnTo>
                  <a:lnTo>
                    <a:pt x="305" y="11"/>
                  </a:lnTo>
                  <a:lnTo>
                    <a:pt x="283" y="15"/>
                  </a:lnTo>
                  <a:lnTo>
                    <a:pt x="260" y="19"/>
                  </a:lnTo>
                  <a:lnTo>
                    <a:pt x="238" y="25"/>
                  </a:lnTo>
                  <a:lnTo>
                    <a:pt x="162" y="46"/>
                  </a:lnTo>
                  <a:lnTo>
                    <a:pt x="54" y="78"/>
                  </a:lnTo>
                  <a:lnTo>
                    <a:pt x="0" y="92"/>
                  </a:lnTo>
                  <a:lnTo>
                    <a:pt x="208" y="53"/>
                  </a:lnTo>
                  <a:lnTo>
                    <a:pt x="254" y="40"/>
                  </a:lnTo>
                  <a:lnTo>
                    <a:pt x="299" y="27"/>
                  </a:lnTo>
                  <a:lnTo>
                    <a:pt x="389" y="0"/>
                  </a:lnTo>
                  <a:close/>
                </a:path>
              </a:pathLst>
            </a:custGeom>
            <a:solidFill>
              <a:srgbClr val="AEE2FA">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49" name="Picture 29"/>
            <p:cNvPicPr>
              <a:picLocks noChangeAspect="1" noChangeArrowheads="1"/>
            </p:cNvPicPr>
            <p:nvPr/>
          </p:nvPicPr>
          <p:blipFill>
            <a:blip r:embed="rId9" cstate="print"/>
            <a:srcRect/>
            <a:stretch>
              <a:fillRect/>
            </a:stretch>
          </p:blipFill>
          <p:spPr bwMode="auto">
            <a:xfrm>
              <a:off x="9624" y="11146"/>
              <a:ext cx="416" cy="122"/>
            </a:xfrm>
            <a:prstGeom prst="rect">
              <a:avLst/>
            </a:prstGeom>
            <a:noFill/>
            <a:ln w="9525">
              <a:noFill/>
              <a:miter lim="800000"/>
              <a:headEnd/>
              <a:tailEnd/>
            </a:ln>
          </p:spPr>
        </p:pic>
        <p:sp>
          <p:nvSpPr>
            <p:cNvPr id="5150" name="AutoShape 30"/>
            <p:cNvSpPr>
              <a:spLocks/>
            </p:cNvSpPr>
            <p:nvPr/>
          </p:nvSpPr>
          <p:spPr bwMode="auto">
            <a:xfrm>
              <a:off x="5840" y="11206"/>
              <a:ext cx="3950" cy="175"/>
            </a:xfrm>
            <a:custGeom>
              <a:avLst/>
              <a:gdLst/>
              <a:ahLst/>
              <a:cxnLst>
                <a:cxn ang="0">
                  <a:pos x="0" y="70"/>
                </a:cxn>
                <a:cxn ang="0">
                  <a:pos x="28" y="106"/>
                </a:cxn>
                <a:cxn ang="0">
                  <a:pos x="64" y="150"/>
                </a:cxn>
                <a:cxn ang="0">
                  <a:pos x="106" y="175"/>
                </a:cxn>
                <a:cxn ang="0">
                  <a:pos x="267" y="156"/>
                </a:cxn>
                <a:cxn ang="0">
                  <a:pos x="428" y="144"/>
                </a:cxn>
                <a:cxn ang="0">
                  <a:pos x="576" y="136"/>
                </a:cxn>
                <a:cxn ang="0">
                  <a:pos x="97" y="135"/>
                </a:cxn>
                <a:cxn ang="0">
                  <a:pos x="74" y="119"/>
                </a:cxn>
                <a:cxn ang="0">
                  <a:pos x="54" y="96"/>
                </a:cxn>
                <a:cxn ang="0">
                  <a:pos x="39" y="77"/>
                </a:cxn>
                <a:cxn ang="0">
                  <a:pos x="3358" y="129"/>
                </a:cxn>
                <a:cxn ang="0">
                  <a:pos x="2674" y="154"/>
                </a:cxn>
                <a:cxn ang="0">
                  <a:pos x="3064" y="148"/>
                </a:cxn>
                <a:cxn ang="0">
                  <a:pos x="3222" y="140"/>
                </a:cxn>
                <a:cxn ang="0">
                  <a:pos x="3358" y="129"/>
                </a:cxn>
                <a:cxn ang="0">
                  <a:pos x="97" y="135"/>
                </a:cxn>
                <a:cxn ang="0">
                  <a:pos x="643" y="133"/>
                </a:cxn>
                <a:cxn ang="0">
                  <a:pos x="3358" y="129"/>
                </a:cxn>
                <a:cxn ang="0">
                  <a:pos x="3457" y="119"/>
                </a:cxn>
                <a:cxn ang="0">
                  <a:pos x="289" y="116"/>
                </a:cxn>
                <a:cxn ang="0">
                  <a:pos x="278" y="115"/>
                </a:cxn>
                <a:cxn ang="0">
                  <a:pos x="871" y="79"/>
                </a:cxn>
                <a:cxn ang="0">
                  <a:pos x="717" y="81"/>
                </a:cxn>
                <a:cxn ang="0">
                  <a:pos x="587" y="86"/>
                </a:cxn>
                <a:cxn ang="0">
                  <a:pos x="438" y="98"/>
                </a:cxn>
                <a:cxn ang="0">
                  <a:pos x="289" y="116"/>
                </a:cxn>
                <a:cxn ang="0">
                  <a:pos x="3491" y="114"/>
                </a:cxn>
                <a:cxn ang="0">
                  <a:pos x="2711" y="112"/>
                </a:cxn>
                <a:cxn ang="0">
                  <a:pos x="871" y="79"/>
                </a:cxn>
                <a:cxn ang="0">
                  <a:pos x="3930" y="4"/>
                </a:cxn>
                <a:cxn ang="0">
                  <a:pos x="3891" y="14"/>
                </a:cxn>
                <a:cxn ang="0">
                  <a:pos x="3819" y="31"/>
                </a:cxn>
                <a:cxn ang="0">
                  <a:pos x="3715" y="49"/>
                </a:cxn>
                <a:cxn ang="0">
                  <a:pos x="3581" y="72"/>
                </a:cxn>
                <a:cxn ang="0">
                  <a:pos x="3418" y="93"/>
                </a:cxn>
                <a:cxn ang="0">
                  <a:pos x="3254" y="106"/>
                </a:cxn>
                <a:cxn ang="0">
                  <a:pos x="3099" y="112"/>
                </a:cxn>
                <a:cxn ang="0">
                  <a:pos x="2944" y="114"/>
                </a:cxn>
                <a:cxn ang="0">
                  <a:pos x="3535" y="108"/>
                </a:cxn>
                <a:cxn ang="0">
                  <a:pos x="3692" y="81"/>
                </a:cxn>
                <a:cxn ang="0">
                  <a:pos x="3738" y="69"/>
                </a:cxn>
                <a:cxn ang="0">
                  <a:pos x="3784" y="61"/>
                </a:cxn>
                <a:cxn ang="0">
                  <a:pos x="3903" y="16"/>
                </a:cxn>
                <a:cxn ang="0">
                  <a:pos x="3949" y="0"/>
                </a:cxn>
                <a:cxn ang="0">
                  <a:pos x="3942" y="2"/>
                </a:cxn>
              </a:cxnLst>
              <a:rect l="0" t="0" r="r" b="b"/>
              <a:pathLst>
                <a:path w="3950" h="175">
                  <a:moveTo>
                    <a:pt x="33" y="65"/>
                  </a:moveTo>
                  <a:lnTo>
                    <a:pt x="0" y="70"/>
                  </a:lnTo>
                  <a:lnTo>
                    <a:pt x="14" y="88"/>
                  </a:lnTo>
                  <a:lnTo>
                    <a:pt x="28" y="106"/>
                  </a:lnTo>
                  <a:lnTo>
                    <a:pt x="45" y="130"/>
                  </a:lnTo>
                  <a:lnTo>
                    <a:pt x="64" y="150"/>
                  </a:lnTo>
                  <a:lnTo>
                    <a:pt x="84" y="165"/>
                  </a:lnTo>
                  <a:lnTo>
                    <a:pt x="106" y="175"/>
                  </a:lnTo>
                  <a:lnTo>
                    <a:pt x="186" y="165"/>
                  </a:lnTo>
                  <a:lnTo>
                    <a:pt x="267" y="156"/>
                  </a:lnTo>
                  <a:lnTo>
                    <a:pt x="347" y="149"/>
                  </a:lnTo>
                  <a:lnTo>
                    <a:pt x="428" y="144"/>
                  </a:lnTo>
                  <a:lnTo>
                    <a:pt x="509" y="140"/>
                  </a:lnTo>
                  <a:lnTo>
                    <a:pt x="576" y="136"/>
                  </a:lnTo>
                  <a:lnTo>
                    <a:pt x="596" y="135"/>
                  </a:lnTo>
                  <a:lnTo>
                    <a:pt x="97" y="135"/>
                  </a:lnTo>
                  <a:lnTo>
                    <a:pt x="85" y="128"/>
                  </a:lnTo>
                  <a:lnTo>
                    <a:pt x="74" y="119"/>
                  </a:lnTo>
                  <a:lnTo>
                    <a:pt x="64" y="108"/>
                  </a:lnTo>
                  <a:lnTo>
                    <a:pt x="54" y="96"/>
                  </a:lnTo>
                  <a:lnTo>
                    <a:pt x="46" y="87"/>
                  </a:lnTo>
                  <a:lnTo>
                    <a:pt x="39" y="77"/>
                  </a:lnTo>
                  <a:lnTo>
                    <a:pt x="33" y="65"/>
                  </a:lnTo>
                  <a:close/>
                  <a:moveTo>
                    <a:pt x="3358" y="129"/>
                  </a:moveTo>
                  <a:lnTo>
                    <a:pt x="948" y="129"/>
                  </a:lnTo>
                  <a:lnTo>
                    <a:pt x="2674" y="154"/>
                  </a:lnTo>
                  <a:lnTo>
                    <a:pt x="2907" y="152"/>
                  </a:lnTo>
                  <a:lnTo>
                    <a:pt x="3064" y="148"/>
                  </a:lnTo>
                  <a:lnTo>
                    <a:pt x="3143" y="145"/>
                  </a:lnTo>
                  <a:lnTo>
                    <a:pt x="3222" y="140"/>
                  </a:lnTo>
                  <a:lnTo>
                    <a:pt x="3300" y="135"/>
                  </a:lnTo>
                  <a:lnTo>
                    <a:pt x="3358" y="129"/>
                  </a:lnTo>
                  <a:close/>
                  <a:moveTo>
                    <a:pt x="272" y="114"/>
                  </a:moveTo>
                  <a:lnTo>
                    <a:pt x="97" y="135"/>
                  </a:lnTo>
                  <a:lnTo>
                    <a:pt x="596" y="135"/>
                  </a:lnTo>
                  <a:lnTo>
                    <a:pt x="643" y="133"/>
                  </a:lnTo>
                  <a:lnTo>
                    <a:pt x="711" y="131"/>
                  </a:lnTo>
                  <a:lnTo>
                    <a:pt x="3358" y="129"/>
                  </a:lnTo>
                  <a:lnTo>
                    <a:pt x="3379" y="128"/>
                  </a:lnTo>
                  <a:lnTo>
                    <a:pt x="3457" y="119"/>
                  </a:lnTo>
                  <a:lnTo>
                    <a:pt x="3479" y="116"/>
                  </a:lnTo>
                  <a:lnTo>
                    <a:pt x="289" y="116"/>
                  </a:lnTo>
                  <a:lnTo>
                    <a:pt x="283" y="116"/>
                  </a:lnTo>
                  <a:lnTo>
                    <a:pt x="278" y="115"/>
                  </a:lnTo>
                  <a:lnTo>
                    <a:pt x="272" y="114"/>
                  </a:lnTo>
                  <a:close/>
                  <a:moveTo>
                    <a:pt x="871" y="79"/>
                  </a:moveTo>
                  <a:lnTo>
                    <a:pt x="794" y="80"/>
                  </a:lnTo>
                  <a:lnTo>
                    <a:pt x="717" y="81"/>
                  </a:lnTo>
                  <a:lnTo>
                    <a:pt x="640" y="84"/>
                  </a:lnTo>
                  <a:lnTo>
                    <a:pt x="587" y="86"/>
                  </a:lnTo>
                  <a:lnTo>
                    <a:pt x="513" y="91"/>
                  </a:lnTo>
                  <a:lnTo>
                    <a:pt x="438" y="98"/>
                  </a:lnTo>
                  <a:lnTo>
                    <a:pt x="363" y="106"/>
                  </a:lnTo>
                  <a:lnTo>
                    <a:pt x="289" y="116"/>
                  </a:lnTo>
                  <a:lnTo>
                    <a:pt x="3479" y="116"/>
                  </a:lnTo>
                  <a:lnTo>
                    <a:pt x="3491" y="114"/>
                  </a:lnTo>
                  <a:lnTo>
                    <a:pt x="2944" y="114"/>
                  </a:lnTo>
                  <a:lnTo>
                    <a:pt x="2711" y="112"/>
                  </a:lnTo>
                  <a:lnTo>
                    <a:pt x="948" y="79"/>
                  </a:lnTo>
                  <a:lnTo>
                    <a:pt x="871" y="79"/>
                  </a:lnTo>
                  <a:close/>
                  <a:moveTo>
                    <a:pt x="3942" y="2"/>
                  </a:moveTo>
                  <a:lnTo>
                    <a:pt x="3930" y="4"/>
                  </a:lnTo>
                  <a:lnTo>
                    <a:pt x="3910" y="9"/>
                  </a:lnTo>
                  <a:lnTo>
                    <a:pt x="3891" y="14"/>
                  </a:lnTo>
                  <a:lnTo>
                    <a:pt x="3871" y="20"/>
                  </a:lnTo>
                  <a:lnTo>
                    <a:pt x="3819" y="31"/>
                  </a:lnTo>
                  <a:lnTo>
                    <a:pt x="3767" y="40"/>
                  </a:lnTo>
                  <a:lnTo>
                    <a:pt x="3715" y="49"/>
                  </a:lnTo>
                  <a:lnTo>
                    <a:pt x="3663" y="57"/>
                  </a:lnTo>
                  <a:lnTo>
                    <a:pt x="3581" y="72"/>
                  </a:lnTo>
                  <a:lnTo>
                    <a:pt x="3500" y="84"/>
                  </a:lnTo>
                  <a:lnTo>
                    <a:pt x="3418" y="93"/>
                  </a:lnTo>
                  <a:lnTo>
                    <a:pt x="3336" y="100"/>
                  </a:lnTo>
                  <a:lnTo>
                    <a:pt x="3254" y="106"/>
                  </a:lnTo>
                  <a:lnTo>
                    <a:pt x="3177" y="109"/>
                  </a:lnTo>
                  <a:lnTo>
                    <a:pt x="3099" y="112"/>
                  </a:lnTo>
                  <a:lnTo>
                    <a:pt x="3022" y="114"/>
                  </a:lnTo>
                  <a:lnTo>
                    <a:pt x="2944" y="114"/>
                  </a:lnTo>
                  <a:lnTo>
                    <a:pt x="3491" y="114"/>
                  </a:lnTo>
                  <a:lnTo>
                    <a:pt x="3535" y="108"/>
                  </a:lnTo>
                  <a:lnTo>
                    <a:pt x="3614" y="96"/>
                  </a:lnTo>
                  <a:lnTo>
                    <a:pt x="3692" y="81"/>
                  </a:lnTo>
                  <a:lnTo>
                    <a:pt x="3715" y="75"/>
                  </a:lnTo>
                  <a:lnTo>
                    <a:pt x="3738" y="69"/>
                  </a:lnTo>
                  <a:lnTo>
                    <a:pt x="3761" y="65"/>
                  </a:lnTo>
                  <a:lnTo>
                    <a:pt x="3784" y="61"/>
                  </a:lnTo>
                  <a:lnTo>
                    <a:pt x="3823" y="47"/>
                  </a:lnTo>
                  <a:lnTo>
                    <a:pt x="3903" y="16"/>
                  </a:lnTo>
                  <a:lnTo>
                    <a:pt x="3942" y="2"/>
                  </a:lnTo>
                  <a:close/>
                  <a:moveTo>
                    <a:pt x="3949" y="0"/>
                  </a:moveTo>
                  <a:lnTo>
                    <a:pt x="3942" y="2"/>
                  </a:lnTo>
                  <a:lnTo>
                    <a:pt x="3949" y="0"/>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1" name="AutoShape 31"/>
            <p:cNvSpPr>
              <a:spLocks/>
            </p:cNvSpPr>
            <p:nvPr/>
          </p:nvSpPr>
          <p:spPr bwMode="auto">
            <a:xfrm>
              <a:off x="6113" y="11162"/>
              <a:ext cx="3783" cy="160"/>
            </a:xfrm>
            <a:custGeom>
              <a:avLst/>
              <a:gdLst/>
              <a:ahLst/>
              <a:cxnLst>
                <a:cxn ang="0">
                  <a:pos x="3780" y="0"/>
                </a:cxn>
                <a:cxn ang="0">
                  <a:pos x="3692" y="22"/>
                </a:cxn>
                <a:cxn ang="0">
                  <a:pos x="3620" y="43"/>
                </a:cxn>
                <a:cxn ang="0">
                  <a:pos x="3547" y="63"/>
                </a:cxn>
                <a:cxn ang="0">
                  <a:pos x="3475" y="81"/>
                </a:cxn>
                <a:cxn ang="0">
                  <a:pos x="3402" y="97"/>
                </a:cxn>
                <a:cxn ang="0">
                  <a:pos x="3391" y="100"/>
                </a:cxn>
                <a:cxn ang="0">
                  <a:pos x="3443" y="92"/>
                </a:cxn>
                <a:cxn ang="0">
                  <a:pos x="3495" y="83"/>
                </a:cxn>
                <a:cxn ang="0">
                  <a:pos x="3547" y="74"/>
                </a:cxn>
                <a:cxn ang="0">
                  <a:pos x="3600" y="63"/>
                </a:cxn>
                <a:cxn ang="0">
                  <a:pos x="3619" y="57"/>
                </a:cxn>
                <a:cxn ang="0">
                  <a:pos x="3638" y="52"/>
                </a:cxn>
                <a:cxn ang="0">
                  <a:pos x="3658" y="47"/>
                </a:cxn>
                <a:cxn ang="0">
                  <a:pos x="3677" y="43"/>
                </a:cxn>
                <a:cxn ang="0">
                  <a:pos x="3703" y="39"/>
                </a:cxn>
                <a:cxn ang="0">
                  <a:pos x="3728" y="36"/>
                </a:cxn>
                <a:cxn ang="0">
                  <a:pos x="3754" y="34"/>
                </a:cxn>
                <a:cxn ang="0">
                  <a:pos x="3780" y="33"/>
                </a:cxn>
                <a:cxn ang="0">
                  <a:pos x="3783" y="22"/>
                </a:cxn>
                <a:cxn ang="0">
                  <a:pos x="3783" y="11"/>
                </a:cxn>
                <a:cxn ang="0">
                  <a:pos x="3780" y="0"/>
                </a:cxn>
                <a:cxn ang="0">
                  <a:pos x="315" y="129"/>
                </a:cxn>
                <a:cxn ang="0">
                  <a:pos x="237" y="134"/>
                </a:cxn>
                <a:cxn ang="0">
                  <a:pos x="158" y="141"/>
                </a:cxn>
                <a:cxn ang="0">
                  <a:pos x="79" y="148"/>
                </a:cxn>
                <a:cxn ang="0">
                  <a:pos x="0" y="157"/>
                </a:cxn>
                <a:cxn ang="0">
                  <a:pos x="6" y="158"/>
                </a:cxn>
                <a:cxn ang="0">
                  <a:pos x="11" y="159"/>
                </a:cxn>
                <a:cxn ang="0">
                  <a:pos x="17" y="159"/>
                </a:cxn>
                <a:cxn ang="0">
                  <a:pos x="91" y="149"/>
                </a:cxn>
                <a:cxn ang="0">
                  <a:pos x="166" y="141"/>
                </a:cxn>
                <a:cxn ang="0">
                  <a:pos x="241" y="134"/>
                </a:cxn>
                <a:cxn ang="0">
                  <a:pos x="315" y="129"/>
                </a:cxn>
              </a:cxnLst>
              <a:rect l="0" t="0" r="r" b="b"/>
              <a:pathLst>
                <a:path w="3783" h="160">
                  <a:moveTo>
                    <a:pt x="3780" y="0"/>
                  </a:moveTo>
                  <a:lnTo>
                    <a:pt x="3692" y="22"/>
                  </a:lnTo>
                  <a:lnTo>
                    <a:pt x="3620" y="43"/>
                  </a:lnTo>
                  <a:lnTo>
                    <a:pt x="3547" y="63"/>
                  </a:lnTo>
                  <a:lnTo>
                    <a:pt x="3475" y="81"/>
                  </a:lnTo>
                  <a:lnTo>
                    <a:pt x="3402" y="97"/>
                  </a:lnTo>
                  <a:lnTo>
                    <a:pt x="3391" y="100"/>
                  </a:lnTo>
                  <a:lnTo>
                    <a:pt x="3443" y="92"/>
                  </a:lnTo>
                  <a:lnTo>
                    <a:pt x="3495" y="83"/>
                  </a:lnTo>
                  <a:lnTo>
                    <a:pt x="3547" y="74"/>
                  </a:lnTo>
                  <a:lnTo>
                    <a:pt x="3600" y="63"/>
                  </a:lnTo>
                  <a:lnTo>
                    <a:pt x="3619" y="57"/>
                  </a:lnTo>
                  <a:lnTo>
                    <a:pt x="3638" y="52"/>
                  </a:lnTo>
                  <a:lnTo>
                    <a:pt x="3658" y="47"/>
                  </a:lnTo>
                  <a:lnTo>
                    <a:pt x="3677" y="43"/>
                  </a:lnTo>
                  <a:lnTo>
                    <a:pt x="3703" y="39"/>
                  </a:lnTo>
                  <a:lnTo>
                    <a:pt x="3728" y="36"/>
                  </a:lnTo>
                  <a:lnTo>
                    <a:pt x="3754" y="34"/>
                  </a:lnTo>
                  <a:lnTo>
                    <a:pt x="3780" y="33"/>
                  </a:lnTo>
                  <a:lnTo>
                    <a:pt x="3783" y="22"/>
                  </a:lnTo>
                  <a:lnTo>
                    <a:pt x="3783" y="11"/>
                  </a:lnTo>
                  <a:lnTo>
                    <a:pt x="3780" y="0"/>
                  </a:lnTo>
                  <a:close/>
                  <a:moveTo>
                    <a:pt x="315" y="129"/>
                  </a:moveTo>
                  <a:lnTo>
                    <a:pt x="237" y="134"/>
                  </a:lnTo>
                  <a:lnTo>
                    <a:pt x="158" y="141"/>
                  </a:lnTo>
                  <a:lnTo>
                    <a:pt x="79" y="148"/>
                  </a:lnTo>
                  <a:lnTo>
                    <a:pt x="0" y="157"/>
                  </a:lnTo>
                  <a:lnTo>
                    <a:pt x="6" y="158"/>
                  </a:lnTo>
                  <a:lnTo>
                    <a:pt x="11" y="159"/>
                  </a:lnTo>
                  <a:lnTo>
                    <a:pt x="17" y="159"/>
                  </a:lnTo>
                  <a:lnTo>
                    <a:pt x="91" y="149"/>
                  </a:lnTo>
                  <a:lnTo>
                    <a:pt x="166" y="141"/>
                  </a:lnTo>
                  <a:lnTo>
                    <a:pt x="241" y="134"/>
                  </a:lnTo>
                  <a:lnTo>
                    <a:pt x="315" y="129"/>
                  </a:lnTo>
                  <a:close/>
                </a:path>
              </a:pathLst>
            </a:custGeom>
            <a:solidFill>
              <a:srgbClr val="57CBF5">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2" name="Freeform 32"/>
            <p:cNvSpPr>
              <a:spLocks/>
            </p:cNvSpPr>
            <p:nvPr/>
          </p:nvSpPr>
          <p:spPr bwMode="auto">
            <a:xfrm>
              <a:off x="9899" y="11089"/>
              <a:ext cx="101" cy="67"/>
            </a:xfrm>
            <a:custGeom>
              <a:avLst/>
              <a:gdLst/>
              <a:ahLst/>
              <a:cxnLst>
                <a:cxn ang="0">
                  <a:pos x="52" y="0"/>
                </a:cxn>
                <a:cxn ang="0">
                  <a:pos x="25" y="0"/>
                </a:cxn>
                <a:cxn ang="0">
                  <a:pos x="0" y="0"/>
                </a:cxn>
                <a:cxn ang="0">
                  <a:pos x="13" y="33"/>
                </a:cxn>
                <a:cxn ang="0">
                  <a:pos x="26" y="66"/>
                </a:cxn>
                <a:cxn ang="0">
                  <a:pos x="73" y="57"/>
                </a:cxn>
                <a:cxn ang="0">
                  <a:pos x="100" y="56"/>
                </a:cxn>
                <a:cxn ang="0">
                  <a:pos x="90" y="37"/>
                </a:cxn>
                <a:cxn ang="0">
                  <a:pos x="79" y="21"/>
                </a:cxn>
                <a:cxn ang="0">
                  <a:pos x="66" y="9"/>
                </a:cxn>
                <a:cxn ang="0">
                  <a:pos x="52" y="0"/>
                </a:cxn>
              </a:cxnLst>
              <a:rect l="0" t="0" r="r" b="b"/>
              <a:pathLst>
                <a:path w="101" h="67">
                  <a:moveTo>
                    <a:pt x="52" y="0"/>
                  </a:moveTo>
                  <a:lnTo>
                    <a:pt x="25" y="0"/>
                  </a:lnTo>
                  <a:lnTo>
                    <a:pt x="0" y="0"/>
                  </a:lnTo>
                  <a:lnTo>
                    <a:pt x="13" y="33"/>
                  </a:lnTo>
                  <a:lnTo>
                    <a:pt x="26" y="66"/>
                  </a:lnTo>
                  <a:lnTo>
                    <a:pt x="73" y="57"/>
                  </a:lnTo>
                  <a:lnTo>
                    <a:pt x="100" y="56"/>
                  </a:lnTo>
                  <a:lnTo>
                    <a:pt x="90" y="37"/>
                  </a:lnTo>
                  <a:lnTo>
                    <a:pt x="79" y="21"/>
                  </a:lnTo>
                  <a:lnTo>
                    <a:pt x="66" y="9"/>
                  </a:lnTo>
                  <a:lnTo>
                    <a:pt x="52" y="0"/>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3" name="AutoShape 33"/>
            <p:cNvSpPr>
              <a:spLocks/>
            </p:cNvSpPr>
            <p:nvPr/>
          </p:nvSpPr>
          <p:spPr bwMode="auto">
            <a:xfrm>
              <a:off x="5874" y="11090"/>
              <a:ext cx="4052" cy="251"/>
            </a:xfrm>
            <a:custGeom>
              <a:avLst/>
              <a:gdLst/>
              <a:ahLst/>
              <a:cxnLst>
                <a:cxn ang="0">
                  <a:pos x="225" y="225"/>
                </a:cxn>
                <a:cxn ang="0">
                  <a:pos x="197" y="205"/>
                </a:cxn>
                <a:cxn ang="0">
                  <a:pos x="177" y="184"/>
                </a:cxn>
                <a:cxn ang="0">
                  <a:pos x="161" y="169"/>
                </a:cxn>
                <a:cxn ang="0">
                  <a:pos x="77" y="171"/>
                </a:cxn>
                <a:cxn ang="0">
                  <a:pos x="6" y="193"/>
                </a:cxn>
                <a:cxn ang="0">
                  <a:pos x="21" y="212"/>
                </a:cxn>
                <a:cxn ang="0">
                  <a:pos x="41" y="235"/>
                </a:cxn>
                <a:cxn ang="0">
                  <a:pos x="64" y="251"/>
                </a:cxn>
                <a:cxn ang="0">
                  <a:pos x="3355" y="139"/>
                </a:cxn>
                <a:cxn ang="0">
                  <a:pos x="3187" y="156"/>
                </a:cxn>
                <a:cxn ang="0">
                  <a:pos x="3019" y="165"/>
                </a:cxn>
                <a:cxn ang="0">
                  <a:pos x="2851" y="168"/>
                </a:cxn>
                <a:cxn ang="0">
                  <a:pos x="1181" y="139"/>
                </a:cxn>
                <a:cxn ang="0">
                  <a:pos x="768" y="131"/>
                </a:cxn>
                <a:cxn ang="0">
                  <a:pos x="432" y="139"/>
                </a:cxn>
                <a:cxn ang="0">
                  <a:pos x="302" y="148"/>
                </a:cxn>
                <a:cxn ang="0">
                  <a:pos x="312" y="149"/>
                </a:cxn>
                <a:cxn ang="0">
                  <a:pos x="530" y="139"/>
                </a:cxn>
                <a:cxn ang="0">
                  <a:pos x="844" y="140"/>
                </a:cxn>
                <a:cxn ang="0">
                  <a:pos x="2381" y="174"/>
                </a:cxn>
                <a:cxn ang="0">
                  <a:pos x="2874" y="176"/>
                </a:cxn>
                <a:cxn ang="0">
                  <a:pos x="3038" y="171"/>
                </a:cxn>
                <a:cxn ang="0">
                  <a:pos x="3121" y="167"/>
                </a:cxn>
                <a:cxn ang="0">
                  <a:pos x="3123" y="167"/>
                </a:cxn>
                <a:cxn ang="0">
                  <a:pos x="3230" y="158"/>
                </a:cxn>
                <a:cxn ang="0">
                  <a:pos x="3355" y="139"/>
                </a:cxn>
                <a:cxn ang="0">
                  <a:pos x="3549" y="183"/>
                </a:cxn>
                <a:cxn ang="0">
                  <a:pos x="3386" y="197"/>
                </a:cxn>
                <a:cxn ang="0">
                  <a:pos x="3224" y="205"/>
                </a:cxn>
                <a:cxn ang="0">
                  <a:pos x="3061" y="208"/>
                </a:cxn>
                <a:cxn ang="0">
                  <a:pos x="1662" y="195"/>
                </a:cxn>
                <a:cxn ang="0">
                  <a:pos x="864" y="188"/>
                </a:cxn>
                <a:cxn ang="0">
                  <a:pos x="729" y="193"/>
                </a:cxn>
                <a:cxn ang="0">
                  <a:pos x="608" y="199"/>
                </a:cxn>
                <a:cxn ang="0">
                  <a:pos x="607" y="200"/>
                </a:cxn>
                <a:cxn ang="0">
                  <a:pos x="761" y="196"/>
                </a:cxn>
                <a:cxn ang="0">
                  <a:pos x="2678" y="228"/>
                </a:cxn>
                <a:cxn ang="0">
                  <a:pos x="2989" y="230"/>
                </a:cxn>
                <a:cxn ang="0">
                  <a:pos x="3144" y="225"/>
                </a:cxn>
                <a:cxn ang="0">
                  <a:pos x="3303" y="216"/>
                </a:cxn>
                <a:cxn ang="0">
                  <a:pos x="3385" y="209"/>
                </a:cxn>
                <a:cxn ang="0">
                  <a:pos x="3548" y="188"/>
                </a:cxn>
                <a:cxn ang="0">
                  <a:pos x="4052" y="66"/>
                </a:cxn>
                <a:cxn ang="0">
                  <a:pos x="4039" y="33"/>
                </a:cxn>
                <a:cxn ang="0">
                  <a:pos x="4026" y="0"/>
                </a:cxn>
                <a:cxn ang="0">
                  <a:pos x="4005" y="1"/>
                </a:cxn>
                <a:cxn ang="0">
                  <a:pos x="4002" y="17"/>
                </a:cxn>
                <a:cxn ang="0">
                  <a:pos x="4014" y="51"/>
                </a:cxn>
                <a:cxn ang="0">
                  <a:pos x="4018" y="69"/>
                </a:cxn>
                <a:cxn ang="0">
                  <a:pos x="4019" y="73"/>
                </a:cxn>
                <a:cxn ang="0">
                  <a:pos x="4052" y="66"/>
                </a:cxn>
              </a:cxnLst>
              <a:rect l="0" t="0" r="r" b="b"/>
              <a:pathLst>
                <a:path w="4052" h="251">
                  <a:moveTo>
                    <a:pt x="239" y="230"/>
                  </a:moveTo>
                  <a:lnTo>
                    <a:pt x="225" y="225"/>
                  </a:lnTo>
                  <a:lnTo>
                    <a:pt x="211" y="217"/>
                  </a:lnTo>
                  <a:lnTo>
                    <a:pt x="197" y="205"/>
                  </a:lnTo>
                  <a:lnTo>
                    <a:pt x="185" y="191"/>
                  </a:lnTo>
                  <a:lnTo>
                    <a:pt x="177" y="184"/>
                  </a:lnTo>
                  <a:lnTo>
                    <a:pt x="169" y="177"/>
                  </a:lnTo>
                  <a:lnTo>
                    <a:pt x="161" y="169"/>
                  </a:lnTo>
                  <a:lnTo>
                    <a:pt x="154" y="162"/>
                  </a:lnTo>
                  <a:lnTo>
                    <a:pt x="77" y="171"/>
                  </a:lnTo>
                  <a:lnTo>
                    <a:pt x="0" y="182"/>
                  </a:lnTo>
                  <a:lnTo>
                    <a:pt x="6" y="193"/>
                  </a:lnTo>
                  <a:lnTo>
                    <a:pt x="13" y="203"/>
                  </a:lnTo>
                  <a:lnTo>
                    <a:pt x="21" y="212"/>
                  </a:lnTo>
                  <a:lnTo>
                    <a:pt x="31" y="224"/>
                  </a:lnTo>
                  <a:lnTo>
                    <a:pt x="41" y="235"/>
                  </a:lnTo>
                  <a:lnTo>
                    <a:pt x="52" y="244"/>
                  </a:lnTo>
                  <a:lnTo>
                    <a:pt x="64" y="251"/>
                  </a:lnTo>
                  <a:lnTo>
                    <a:pt x="239" y="230"/>
                  </a:lnTo>
                  <a:close/>
                  <a:moveTo>
                    <a:pt x="3355" y="139"/>
                  </a:moveTo>
                  <a:lnTo>
                    <a:pt x="3271" y="148"/>
                  </a:lnTo>
                  <a:lnTo>
                    <a:pt x="3187" y="156"/>
                  </a:lnTo>
                  <a:lnTo>
                    <a:pt x="3103" y="161"/>
                  </a:lnTo>
                  <a:lnTo>
                    <a:pt x="3019" y="165"/>
                  </a:lnTo>
                  <a:lnTo>
                    <a:pt x="2935" y="167"/>
                  </a:lnTo>
                  <a:lnTo>
                    <a:pt x="2851" y="168"/>
                  </a:lnTo>
                  <a:lnTo>
                    <a:pt x="1332" y="143"/>
                  </a:lnTo>
                  <a:lnTo>
                    <a:pt x="1181" y="139"/>
                  </a:lnTo>
                  <a:lnTo>
                    <a:pt x="937" y="133"/>
                  </a:lnTo>
                  <a:lnTo>
                    <a:pt x="768" y="131"/>
                  </a:lnTo>
                  <a:lnTo>
                    <a:pt x="497" y="137"/>
                  </a:lnTo>
                  <a:lnTo>
                    <a:pt x="432" y="139"/>
                  </a:lnTo>
                  <a:lnTo>
                    <a:pt x="367" y="143"/>
                  </a:lnTo>
                  <a:lnTo>
                    <a:pt x="302" y="148"/>
                  </a:lnTo>
                  <a:lnTo>
                    <a:pt x="237" y="153"/>
                  </a:lnTo>
                  <a:lnTo>
                    <a:pt x="312" y="149"/>
                  </a:lnTo>
                  <a:lnTo>
                    <a:pt x="459" y="142"/>
                  </a:lnTo>
                  <a:lnTo>
                    <a:pt x="530" y="139"/>
                  </a:lnTo>
                  <a:lnTo>
                    <a:pt x="602" y="139"/>
                  </a:lnTo>
                  <a:lnTo>
                    <a:pt x="844" y="140"/>
                  </a:lnTo>
                  <a:lnTo>
                    <a:pt x="1434" y="156"/>
                  </a:lnTo>
                  <a:lnTo>
                    <a:pt x="2381" y="174"/>
                  </a:lnTo>
                  <a:lnTo>
                    <a:pt x="2710" y="177"/>
                  </a:lnTo>
                  <a:lnTo>
                    <a:pt x="2874" y="176"/>
                  </a:lnTo>
                  <a:lnTo>
                    <a:pt x="2956" y="174"/>
                  </a:lnTo>
                  <a:lnTo>
                    <a:pt x="3038" y="171"/>
                  </a:lnTo>
                  <a:lnTo>
                    <a:pt x="3111" y="168"/>
                  </a:lnTo>
                  <a:lnTo>
                    <a:pt x="3121" y="167"/>
                  </a:lnTo>
                  <a:lnTo>
                    <a:pt x="3106" y="168"/>
                  </a:lnTo>
                  <a:lnTo>
                    <a:pt x="3123" y="167"/>
                  </a:lnTo>
                  <a:lnTo>
                    <a:pt x="3168" y="164"/>
                  </a:lnTo>
                  <a:lnTo>
                    <a:pt x="3230" y="158"/>
                  </a:lnTo>
                  <a:lnTo>
                    <a:pt x="3293" y="149"/>
                  </a:lnTo>
                  <a:lnTo>
                    <a:pt x="3355" y="139"/>
                  </a:lnTo>
                  <a:close/>
                  <a:moveTo>
                    <a:pt x="3630" y="173"/>
                  </a:moveTo>
                  <a:lnTo>
                    <a:pt x="3549" y="183"/>
                  </a:lnTo>
                  <a:lnTo>
                    <a:pt x="3468" y="190"/>
                  </a:lnTo>
                  <a:lnTo>
                    <a:pt x="3386" y="197"/>
                  </a:lnTo>
                  <a:lnTo>
                    <a:pt x="3305" y="201"/>
                  </a:lnTo>
                  <a:lnTo>
                    <a:pt x="3224" y="205"/>
                  </a:lnTo>
                  <a:lnTo>
                    <a:pt x="3142" y="207"/>
                  </a:lnTo>
                  <a:lnTo>
                    <a:pt x="3061" y="208"/>
                  </a:lnTo>
                  <a:lnTo>
                    <a:pt x="2822" y="210"/>
                  </a:lnTo>
                  <a:lnTo>
                    <a:pt x="1662" y="195"/>
                  </a:lnTo>
                  <a:lnTo>
                    <a:pt x="1101" y="187"/>
                  </a:lnTo>
                  <a:lnTo>
                    <a:pt x="864" y="188"/>
                  </a:lnTo>
                  <a:lnTo>
                    <a:pt x="797" y="190"/>
                  </a:lnTo>
                  <a:lnTo>
                    <a:pt x="729" y="193"/>
                  </a:lnTo>
                  <a:lnTo>
                    <a:pt x="662" y="197"/>
                  </a:lnTo>
                  <a:lnTo>
                    <a:pt x="608" y="199"/>
                  </a:lnTo>
                  <a:lnTo>
                    <a:pt x="554" y="202"/>
                  </a:lnTo>
                  <a:lnTo>
                    <a:pt x="607" y="200"/>
                  </a:lnTo>
                  <a:lnTo>
                    <a:pt x="684" y="197"/>
                  </a:lnTo>
                  <a:lnTo>
                    <a:pt x="761" y="196"/>
                  </a:lnTo>
                  <a:lnTo>
                    <a:pt x="924" y="195"/>
                  </a:lnTo>
                  <a:lnTo>
                    <a:pt x="2678" y="228"/>
                  </a:lnTo>
                  <a:lnTo>
                    <a:pt x="2911" y="230"/>
                  </a:lnTo>
                  <a:lnTo>
                    <a:pt x="2989" y="230"/>
                  </a:lnTo>
                  <a:lnTo>
                    <a:pt x="3066" y="228"/>
                  </a:lnTo>
                  <a:lnTo>
                    <a:pt x="3144" y="225"/>
                  </a:lnTo>
                  <a:lnTo>
                    <a:pt x="3221" y="222"/>
                  </a:lnTo>
                  <a:lnTo>
                    <a:pt x="3303" y="216"/>
                  </a:lnTo>
                  <a:lnTo>
                    <a:pt x="3374" y="210"/>
                  </a:lnTo>
                  <a:lnTo>
                    <a:pt x="3385" y="209"/>
                  </a:lnTo>
                  <a:lnTo>
                    <a:pt x="3467" y="200"/>
                  </a:lnTo>
                  <a:lnTo>
                    <a:pt x="3548" y="188"/>
                  </a:lnTo>
                  <a:lnTo>
                    <a:pt x="3630" y="173"/>
                  </a:lnTo>
                  <a:close/>
                  <a:moveTo>
                    <a:pt x="4052" y="66"/>
                  </a:moveTo>
                  <a:lnTo>
                    <a:pt x="4046" y="50"/>
                  </a:lnTo>
                  <a:lnTo>
                    <a:pt x="4039" y="33"/>
                  </a:lnTo>
                  <a:lnTo>
                    <a:pt x="4032" y="17"/>
                  </a:lnTo>
                  <a:lnTo>
                    <a:pt x="4026" y="0"/>
                  </a:lnTo>
                  <a:lnTo>
                    <a:pt x="4015" y="0"/>
                  </a:lnTo>
                  <a:lnTo>
                    <a:pt x="4005" y="1"/>
                  </a:lnTo>
                  <a:lnTo>
                    <a:pt x="3995" y="2"/>
                  </a:lnTo>
                  <a:lnTo>
                    <a:pt x="4002" y="17"/>
                  </a:lnTo>
                  <a:lnTo>
                    <a:pt x="4009" y="34"/>
                  </a:lnTo>
                  <a:lnTo>
                    <a:pt x="4014" y="51"/>
                  </a:lnTo>
                  <a:lnTo>
                    <a:pt x="4017" y="67"/>
                  </a:lnTo>
                  <a:lnTo>
                    <a:pt x="4018" y="69"/>
                  </a:lnTo>
                  <a:lnTo>
                    <a:pt x="4018" y="71"/>
                  </a:lnTo>
                  <a:lnTo>
                    <a:pt x="4019" y="73"/>
                  </a:lnTo>
                  <a:lnTo>
                    <a:pt x="4021" y="72"/>
                  </a:lnTo>
                  <a:lnTo>
                    <a:pt x="4052" y="66"/>
                  </a:lnTo>
                  <a:close/>
                </a:path>
              </a:pathLst>
            </a:custGeom>
            <a:solidFill>
              <a:srgbClr val="57CBF5">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4" name="Freeform 34"/>
            <p:cNvSpPr>
              <a:spLocks/>
            </p:cNvSpPr>
            <p:nvPr/>
          </p:nvSpPr>
          <p:spPr bwMode="auto">
            <a:xfrm>
              <a:off x="6027" y="11091"/>
              <a:ext cx="3866" cy="229"/>
            </a:xfrm>
            <a:custGeom>
              <a:avLst/>
              <a:gdLst/>
              <a:ahLst/>
              <a:cxnLst>
                <a:cxn ang="0">
                  <a:pos x="3775" y="7"/>
                </a:cxn>
                <a:cxn ang="0">
                  <a:pos x="3541" y="70"/>
                </a:cxn>
                <a:cxn ang="0">
                  <a:pos x="3415" y="101"/>
                </a:cxn>
                <a:cxn ang="0">
                  <a:pos x="3273" y="127"/>
                </a:cxn>
                <a:cxn ang="0">
                  <a:pos x="3140" y="147"/>
                </a:cxn>
                <a:cxn ang="0">
                  <a:pos x="3015" y="162"/>
                </a:cxn>
                <a:cxn ang="0">
                  <a:pos x="2968" y="165"/>
                </a:cxn>
                <a:cxn ang="0">
                  <a:pos x="2803" y="172"/>
                </a:cxn>
                <a:cxn ang="0">
                  <a:pos x="2639" y="175"/>
                </a:cxn>
                <a:cxn ang="0">
                  <a:pos x="2475" y="175"/>
                </a:cxn>
                <a:cxn ang="0">
                  <a:pos x="2228" y="172"/>
                </a:cxn>
                <a:cxn ang="0">
                  <a:pos x="862" y="142"/>
                </a:cxn>
                <a:cxn ang="0">
                  <a:pos x="691" y="138"/>
                </a:cxn>
                <a:cxn ang="0">
                  <a:pos x="449" y="137"/>
                </a:cxn>
                <a:cxn ang="0">
                  <a:pos x="306" y="140"/>
                </a:cxn>
                <a:cxn ang="0">
                  <a:pos x="84" y="151"/>
                </a:cxn>
                <a:cxn ang="0">
                  <a:pos x="32" y="189"/>
                </a:cxn>
                <a:cxn ang="0">
                  <a:pos x="58" y="215"/>
                </a:cxn>
                <a:cxn ang="0">
                  <a:pos x="86" y="228"/>
                </a:cxn>
                <a:cxn ang="0">
                  <a:pos x="244" y="212"/>
                </a:cxn>
                <a:cxn ang="0">
                  <a:pos x="428" y="199"/>
                </a:cxn>
                <a:cxn ang="0">
                  <a:pos x="576" y="191"/>
                </a:cxn>
                <a:cxn ang="0">
                  <a:pos x="711" y="186"/>
                </a:cxn>
                <a:cxn ang="0">
                  <a:pos x="948" y="185"/>
                </a:cxn>
                <a:cxn ang="0">
                  <a:pos x="1202" y="188"/>
                </a:cxn>
                <a:cxn ang="0">
                  <a:pos x="2135" y="201"/>
                </a:cxn>
                <a:cxn ang="0">
                  <a:pos x="2593" y="208"/>
                </a:cxn>
                <a:cxn ang="0">
                  <a:pos x="2827" y="207"/>
                </a:cxn>
                <a:cxn ang="0">
                  <a:pos x="2989" y="205"/>
                </a:cxn>
                <a:cxn ang="0">
                  <a:pos x="3152" y="199"/>
                </a:cxn>
                <a:cxn ang="0">
                  <a:pos x="3315" y="188"/>
                </a:cxn>
                <a:cxn ang="0">
                  <a:pos x="3477" y="170"/>
                </a:cxn>
                <a:cxn ang="0">
                  <a:pos x="3633" y="134"/>
                </a:cxn>
                <a:cxn ang="0">
                  <a:pos x="3778" y="93"/>
                </a:cxn>
                <a:cxn ang="0">
                  <a:pos x="3864" y="65"/>
                </a:cxn>
                <a:cxn ang="0">
                  <a:pos x="3856" y="32"/>
                </a:cxn>
                <a:cxn ang="0">
                  <a:pos x="3842" y="0"/>
                </a:cxn>
              </a:cxnLst>
              <a:rect l="0" t="0" r="r" b="b"/>
              <a:pathLst>
                <a:path w="3866" h="229">
                  <a:moveTo>
                    <a:pt x="3842" y="0"/>
                  </a:moveTo>
                  <a:lnTo>
                    <a:pt x="3775" y="7"/>
                  </a:lnTo>
                  <a:lnTo>
                    <a:pt x="3707" y="22"/>
                  </a:lnTo>
                  <a:lnTo>
                    <a:pt x="3541" y="70"/>
                  </a:lnTo>
                  <a:lnTo>
                    <a:pt x="3485" y="85"/>
                  </a:lnTo>
                  <a:lnTo>
                    <a:pt x="3415" y="101"/>
                  </a:lnTo>
                  <a:lnTo>
                    <a:pt x="3344" y="115"/>
                  </a:lnTo>
                  <a:lnTo>
                    <a:pt x="3273" y="127"/>
                  </a:lnTo>
                  <a:lnTo>
                    <a:pt x="3202" y="137"/>
                  </a:lnTo>
                  <a:lnTo>
                    <a:pt x="3140" y="147"/>
                  </a:lnTo>
                  <a:lnTo>
                    <a:pt x="3077" y="156"/>
                  </a:lnTo>
                  <a:lnTo>
                    <a:pt x="3015" y="162"/>
                  </a:lnTo>
                  <a:lnTo>
                    <a:pt x="2953" y="166"/>
                  </a:lnTo>
                  <a:lnTo>
                    <a:pt x="2968" y="165"/>
                  </a:lnTo>
                  <a:lnTo>
                    <a:pt x="2885" y="169"/>
                  </a:lnTo>
                  <a:lnTo>
                    <a:pt x="2803" y="172"/>
                  </a:lnTo>
                  <a:lnTo>
                    <a:pt x="2721" y="174"/>
                  </a:lnTo>
                  <a:lnTo>
                    <a:pt x="2639" y="175"/>
                  </a:lnTo>
                  <a:lnTo>
                    <a:pt x="2557" y="175"/>
                  </a:lnTo>
                  <a:lnTo>
                    <a:pt x="2475" y="175"/>
                  </a:lnTo>
                  <a:lnTo>
                    <a:pt x="2392" y="174"/>
                  </a:lnTo>
                  <a:lnTo>
                    <a:pt x="2228" y="172"/>
                  </a:lnTo>
                  <a:lnTo>
                    <a:pt x="1229" y="152"/>
                  </a:lnTo>
                  <a:lnTo>
                    <a:pt x="862" y="142"/>
                  </a:lnTo>
                  <a:lnTo>
                    <a:pt x="776" y="140"/>
                  </a:lnTo>
                  <a:lnTo>
                    <a:pt x="691" y="138"/>
                  </a:lnTo>
                  <a:lnTo>
                    <a:pt x="605" y="137"/>
                  </a:lnTo>
                  <a:lnTo>
                    <a:pt x="449" y="137"/>
                  </a:lnTo>
                  <a:lnTo>
                    <a:pt x="377" y="137"/>
                  </a:lnTo>
                  <a:lnTo>
                    <a:pt x="306" y="140"/>
                  </a:lnTo>
                  <a:lnTo>
                    <a:pt x="159" y="147"/>
                  </a:lnTo>
                  <a:lnTo>
                    <a:pt x="84" y="151"/>
                  </a:lnTo>
                  <a:lnTo>
                    <a:pt x="0" y="160"/>
                  </a:lnTo>
                  <a:lnTo>
                    <a:pt x="32" y="189"/>
                  </a:lnTo>
                  <a:lnTo>
                    <a:pt x="44" y="203"/>
                  </a:lnTo>
                  <a:lnTo>
                    <a:pt x="58" y="215"/>
                  </a:lnTo>
                  <a:lnTo>
                    <a:pt x="72" y="223"/>
                  </a:lnTo>
                  <a:lnTo>
                    <a:pt x="86" y="228"/>
                  </a:lnTo>
                  <a:lnTo>
                    <a:pt x="165" y="219"/>
                  </a:lnTo>
                  <a:lnTo>
                    <a:pt x="244" y="212"/>
                  </a:lnTo>
                  <a:lnTo>
                    <a:pt x="323" y="205"/>
                  </a:lnTo>
                  <a:lnTo>
                    <a:pt x="428" y="199"/>
                  </a:lnTo>
                  <a:lnTo>
                    <a:pt x="509" y="195"/>
                  </a:lnTo>
                  <a:lnTo>
                    <a:pt x="576" y="191"/>
                  </a:lnTo>
                  <a:lnTo>
                    <a:pt x="644" y="188"/>
                  </a:lnTo>
                  <a:lnTo>
                    <a:pt x="711" y="186"/>
                  </a:lnTo>
                  <a:lnTo>
                    <a:pt x="863" y="185"/>
                  </a:lnTo>
                  <a:lnTo>
                    <a:pt x="948" y="185"/>
                  </a:lnTo>
                  <a:lnTo>
                    <a:pt x="1033" y="185"/>
                  </a:lnTo>
                  <a:lnTo>
                    <a:pt x="1202" y="188"/>
                  </a:lnTo>
                  <a:lnTo>
                    <a:pt x="1541" y="193"/>
                  </a:lnTo>
                  <a:lnTo>
                    <a:pt x="2135" y="201"/>
                  </a:lnTo>
                  <a:lnTo>
                    <a:pt x="2517" y="207"/>
                  </a:lnTo>
                  <a:lnTo>
                    <a:pt x="2593" y="208"/>
                  </a:lnTo>
                  <a:lnTo>
                    <a:pt x="2669" y="208"/>
                  </a:lnTo>
                  <a:lnTo>
                    <a:pt x="2827" y="207"/>
                  </a:lnTo>
                  <a:lnTo>
                    <a:pt x="2908" y="206"/>
                  </a:lnTo>
                  <a:lnTo>
                    <a:pt x="2989" y="205"/>
                  </a:lnTo>
                  <a:lnTo>
                    <a:pt x="3071" y="203"/>
                  </a:lnTo>
                  <a:lnTo>
                    <a:pt x="3152" y="199"/>
                  </a:lnTo>
                  <a:lnTo>
                    <a:pt x="3233" y="195"/>
                  </a:lnTo>
                  <a:lnTo>
                    <a:pt x="3315" y="188"/>
                  </a:lnTo>
                  <a:lnTo>
                    <a:pt x="3396" y="180"/>
                  </a:lnTo>
                  <a:lnTo>
                    <a:pt x="3477" y="170"/>
                  </a:lnTo>
                  <a:lnTo>
                    <a:pt x="3561" y="152"/>
                  </a:lnTo>
                  <a:lnTo>
                    <a:pt x="3633" y="134"/>
                  </a:lnTo>
                  <a:lnTo>
                    <a:pt x="3706" y="114"/>
                  </a:lnTo>
                  <a:lnTo>
                    <a:pt x="3778" y="93"/>
                  </a:lnTo>
                  <a:lnTo>
                    <a:pt x="3866" y="71"/>
                  </a:lnTo>
                  <a:lnTo>
                    <a:pt x="3864" y="65"/>
                  </a:lnTo>
                  <a:lnTo>
                    <a:pt x="3861" y="49"/>
                  </a:lnTo>
                  <a:lnTo>
                    <a:pt x="3856" y="32"/>
                  </a:lnTo>
                  <a:lnTo>
                    <a:pt x="3849" y="15"/>
                  </a:lnTo>
                  <a:lnTo>
                    <a:pt x="3842" y="0"/>
                  </a:lnTo>
                  <a:close/>
                </a:path>
              </a:pathLst>
            </a:custGeom>
            <a:solidFill>
              <a:srgbClr val="3EC7F4">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5" name="Freeform 35"/>
            <p:cNvSpPr>
              <a:spLocks/>
            </p:cNvSpPr>
            <p:nvPr/>
          </p:nvSpPr>
          <p:spPr bwMode="auto">
            <a:xfrm>
              <a:off x="5910" y="10886"/>
              <a:ext cx="3491" cy="80"/>
            </a:xfrm>
            <a:custGeom>
              <a:avLst/>
              <a:gdLst/>
              <a:ahLst/>
              <a:cxnLst>
                <a:cxn ang="0">
                  <a:pos x="3490" y="0"/>
                </a:cxn>
                <a:cxn ang="0">
                  <a:pos x="3409" y="11"/>
                </a:cxn>
                <a:cxn ang="0">
                  <a:pos x="3332" y="19"/>
                </a:cxn>
                <a:cxn ang="0">
                  <a:pos x="3254" y="25"/>
                </a:cxn>
                <a:cxn ang="0">
                  <a:pos x="3091" y="33"/>
                </a:cxn>
                <a:cxn ang="0">
                  <a:pos x="3006" y="35"/>
                </a:cxn>
                <a:cxn ang="0">
                  <a:pos x="2921" y="36"/>
                </a:cxn>
                <a:cxn ang="0">
                  <a:pos x="2835" y="37"/>
                </a:cxn>
                <a:cxn ang="0">
                  <a:pos x="2750" y="36"/>
                </a:cxn>
                <a:cxn ang="0">
                  <a:pos x="1759" y="20"/>
                </a:cxn>
                <a:cxn ang="0">
                  <a:pos x="1087" y="4"/>
                </a:cxn>
                <a:cxn ang="0">
                  <a:pos x="1004" y="3"/>
                </a:cxn>
                <a:cxn ang="0">
                  <a:pos x="920" y="2"/>
                </a:cxn>
                <a:cxn ang="0">
                  <a:pos x="836" y="1"/>
                </a:cxn>
                <a:cxn ang="0">
                  <a:pos x="566" y="6"/>
                </a:cxn>
                <a:cxn ang="0">
                  <a:pos x="487" y="10"/>
                </a:cxn>
                <a:cxn ang="0">
                  <a:pos x="409" y="15"/>
                </a:cxn>
                <a:cxn ang="0">
                  <a:pos x="331" y="21"/>
                </a:cxn>
                <a:cxn ang="0">
                  <a:pos x="253" y="29"/>
                </a:cxn>
                <a:cxn ang="0">
                  <a:pos x="175" y="37"/>
                </a:cxn>
                <a:cxn ang="0">
                  <a:pos x="97" y="48"/>
                </a:cxn>
                <a:cxn ang="0">
                  <a:pos x="12" y="60"/>
                </a:cxn>
                <a:cxn ang="0">
                  <a:pos x="0" y="75"/>
                </a:cxn>
                <a:cxn ang="0">
                  <a:pos x="85" y="66"/>
                </a:cxn>
                <a:cxn ang="0">
                  <a:pos x="171" y="59"/>
                </a:cxn>
                <a:cxn ang="0">
                  <a:pos x="256" y="53"/>
                </a:cxn>
                <a:cxn ang="0">
                  <a:pos x="342" y="50"/>
                </a:cxn>
                <a:cxn ang="0">
                  <a:pos x="612" y="44"/>
                </a:cxn>
                <a:cxn ang="0">
                  <a:pos x="697" y="44"/>
                </a:cxn>
                <a:cxn ang="0">
                  <a:pos x="782" y="46"/>
                </a:cxn>
                <a:cxn ang="0">
                  <a:pos x="867" y="47"/>
                </a:cxn>
                <a:cxn ang="0">
                  <a:pos x="1289" y="58"/>
                </a:cxn>
                <a:cxn ang="0">
                  <a:pos x="2444" y="78"/>
                </a:cxn>
                <a:cxn ang="0">
                  <a:pos x="2603" y="80"/>
                </a:cxn>
                <a:cxn ang="0">
                  <a:pos x="2683" y="80"/>
                </a:cxn>
                <a:cxn ang="0">
                  <a:pos x="2763" y="80"/>
                </a:cxn>
                <a:cxn ang="0">
                  <a:pos x="2843" y="78"/>
                </a:cxn>
                <a:cxn ang="0">
                  <a:pos x="2923" y="76"/>
                </a:cxn>
                <a:cxn ang="0">
                  <a:pos x="3003" y="72"/>
                </a:cxn>
                <a:cxn ang="0">
                  <a:pos x="3083" y="66"/>
                </a:cxn>
                <a:cxn ang="0">
                  <a:pos x="3162" y="58"/>
                </a:cxn>
                <a:cxn ang="0">
                  <a:pos x="3242" y="48"/>
                </a:cxn>
                <a:cxn ang="0">
                  <a:pos x="3322" y="36"/>
                </a:cxn>
                <a:cxn ang="0">
                  <a:pos x="3401" y="21"/>
                </a:cxn>
                <a:cxn ang="0">
                  <a:pos x="3490" y="0"/>
                </a:cxn>
              </a:cxnLst>
              <a:rect l="0" t="0" r="r" b="b"/>
              <a:pathLst>
                <a:path w="3491" h="80">
                  <a:moveTo>
                    <a:pt x="3490" y="0"/>
                  </a:moveTo>
                  <a:lnTo>
                    <a:pt x="3409" y="11"/>
                  </a:lnTo>
                  <a:lnTo>
                    <a:pt x="3332" y="19"/>
                  </a:lnTo>
                  <a:lnTo>
                    <a:pt x="3254" y="25"/>
                  </a:lnTo>
                  <a:lnTo>
                    <a:pt x="3091" y="33"/>
                  </a:lnTo>
                  <a:lnTo>
                    <a:pt x="3006" y="35"/>
                  </a:lnTo>
                  <a:lnTo>
                    <a:pt x="2921" y="36"/>
                  </a:lnTo>
                  <a:lnTo>
                    <a:pt x="2835" y="37"/>
                  </a:lnTo>
                  <a:lnTo>
                    <a:pt x="2750" y="36"/>
                  </a:lnTo>
                  <a:lnTo>
                    <a:pt x="1759" y="20"/>
                  </a:lnTo>
                  <a:lnTo>
                    <a:pt x="1087" y="4"/>
                  </a:lnTo>
                  <a:lnTo>
                    <a:pt x="1004" y="3"/>
                  </a:lnTo>
                  <a:lnTo>
                    <a:pt x="920" y="2"/>
                  </a:lnTo>
                  <a:lnTo>
                    <a:pt x="836" y="1"/>
                  </a:lnTo>
                  <a:lnTo>
                    <a:pt x="566" y="6"/>
                  </a:lnTo>
                  <a:lnTo>
                    <a:pt x="487" y="10"/>
                  </a:lnTo>
                  <a:lnTo>
                    <a:pt x="409" y="15"/>
                  </a:lnTo>
                  <a:lnTo>
                    <a:pt x="331" y="21"/>
                  </a:lnTo>
                  <a:lnTo>
                    <a:pt x="253" y="29"/>
                  </a:lnTo>
                  <a:lnTo>
                    <a:pt x="175" y="37"/>
                  </a:lnTo>
                  <a:lnTo>
                    <a:pt x="97" y="48"/>
                  </a:lnTo>
                  <a:lnTo>
                    <a:pt x="12" y="60"/>
                  </a:lnTo>
                  <a:lnTo>
                    <a:pt x="0" y="75"/>
                  </a:lnTo>
                  <a:lnTo>
                    <a:pt x="85" y="66"/>
                  </a:lnTo>
                  <a:lnTo>
                    <a:pt x="171" y="59"/>
                  </a:lnTo>
                  <a:lnTo>
                    <a:pt x="256" y="53"/>
                  </a:lnTo>
                  <a:lnTo>
                    <a:pt x="342" y="50"/>
                  </a:lnTo>
                  <a:lnTo>
                    <a:pt x="612" y="44"/>
                  </a:lnTo>
                  <a:lnTo>
                    <a:pt x="697" y="44"/>
                  </a:lnTo>
                  <a:lnTo>
                    <a:pt x="782" y="46"/>
                  </a:lnTo>
                  <a:lnTo>
                    <a:pt x="867" y="47"/>
                  </a:lnTo>
                  <a:lnTo>
                    <a:pt x="1289" y="58"/>
                  </a:lnTo>
                  <a:lnTo>
                    <a:pt x="2444" y="78"/>
                  </a:lnTo>
                  <a:lnTo>
                    <a:pt x="2603" y="80"/>
                  </a:lnTo>
                  <a:lnTo>
                    <a:pt x="2683" y="80"/>
                  </a:lnTo>
                  <a:lnTo>
                    <a:pt x="2763" y="80"/>
                  </a:lnTo>
                  <a:lnTo>
                    <a:pt x="2843" y="78"/>
                  </a:lnTo>
                  <a:lnTo>
                    <a:pt x="2923" y="76"/>
                  </a:lnTo>
                  <a:lnTo>
                    <a:pt x="3003" y="72"/>
                  </a:lnTo>
                  <a:lnTo>
                    <a:pt x="3083" y="66"/>
                  </a:lnTo>
                  <a:lnTo>
                    <a:pt x="3162" y="58"/>
                  </a:lnTo>
                  <a:lnTo>
                    <a:pt x="3242" y="48"/>
                  </a:lnTo>
                  <a:lnTo>
                    <a:pt x="3322" y="36"/>
                  </a:lnTo>
                  <a:lnTo>
                    <a:pt x="3401" y="21"/>
                  </a:lnTo>
                  <a:lnTo>
                    <a:pt x="3490" y="0"/>
                  </a:lnTo>
                  <a:close/>
                </a:path>
              </a:pathLst>
            </a:custGeom>
            <a:solidFill>
              <a:srgbClr val="AEE2FA">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156" name="Picture 36"/>
            <p:cNvPicPr>
              <a:picLocks noChangeAspect="1" noChangeArrowheads="1"/>
            </p:cNvPicPr>
            <p:nvPr/>
          </p:nvPicPr>
          <p:blipFill>
            <a:blip r:embed="rId10" cstate="print"/>
            <a:srcRect/>
            <a:stretch>
              <a:fillRect/>
            </a:stretch>
          </p:blipFill>
          <p:spPr bwMode="auto">
            <a:xfrm>
              <a:off x="9789" y="10736"/>
              <a:ext cx="334" cy="186"/>
            </a:xfrm>
            <a:prstGeom prst="rect">
              <a:avLst/>
            </a:prstGeom>
            <a:noFill/>
            <a:ln w="9525">
              <a:noFill/>
              <a:miter lim="800000"/>
              <a:headEnd/>
              <a:tailEnd/>
            </a:ln>
          </p:spPr>
        </p:pic>
        <p:sp>
          <p:nvSpPr>
            <p:cNvPr id="5157" name="Freeform 37"/>
            <p:cNvSpPr>
              <a:spLocks/>
            </p:cNvSpPr>
            <p:nvPr/>
          </p:nvSpPr>
          <p:spPr bwMode="auto">
            <a:xfrm>
              <a:off x="5898" y="10840"/>
              <a:ext cx="3985" cy="190"/>
            </a:xfrm>
            <a:custGeom>
              <a:avLst/>
              <a:gdLst/>
              <a:ahLst/>
              <a:cxnLst>
                <a:cxn ang="0">
                  <a:pos x="3838" y="25"/>
                </a:cxn>
                <a:cxn ang="0">
                  <a:pos x="3659" y="55"/>
                </a:cxn>
                <a:cxn ang="0">
                  <a:pos x="3527" y="87"/>
                </a:cxn>
                <a:cxn ang="0">
                  <a:pos x="3236" y="118"/>
                </a:cxn>
                <a:cxn ang="0">
                  <a:pos x="3072" y="127"/>
                </a:cxn>
                <a:cxn ang="0">
                  <a:pos x="2908" y="131"/>
                </a:cxn>
                <a:cxn ang="0">
                  <a:pos x="2743" y="131"/>
                </a:cxn>
                <a:cxn ang="0">
                  <a:pos x="1603" y="117"/>
                </a:cxn>
                <a:cxn ang="0">
                  <a:pos x="941" y="104"/>
                </a:cxn>
                <a:cxn ang="0">
                  <a:pos x="772" y="104"/>
                </a:cxn>
                <a:cxn ang="0">
                  <a:pos x="604" y="109"/>
                </a:cxn>
                <a:cxn ang="0">
                  <a:pos x="448" y="118"/>
                </a:cxn>
                <a:cxn ang="0">
                  <a:pos x="293" y="130"/>
                </a:cxn>
                <a:cxn ang="0">
                  <a:pos x="138" y="146"/>
                </a:cxn>
                <a:cxn ang="0">
                  <a:pos x="47" y="149"/>
                </a:cxn>
                <a:cxn ang="0">
                  <a:pos x="21" y="135"/>
                </a:cxn>
                <a:cxn ang="0">
                  <a:pos x="4" y="139"/>
                </a:cxn>
                <a:cxn ang="0">
                  <a:pos x="0" y="168"/>
                </a:cxn>
                <a:cxn ang="0">
                  <a:pos x="6" y="190"/>
                </a:cxn>
                <a:cxn ang="0">
                  <a:pos x="85" y="178"/>
                </a:cxn>
                <a:cxn ang="0">
                  <a:pos x="240" y="159"/>
                </a:cxn>
                <a:cxn ang="0">
                  <a:pos x="396" y="146"/>
                </a:cxn>
                <a:cxn ang="0">
                  <a:pos x="552" y="137"/>
                </a:cxn>
                <a:cxn ang="0">
                  <a:pos x="909" y="133"/>
                </a:cxn>
                <a:cxn ang="0">
                  <a:pos x="1084" y="135"/>
                </a:cxn>
                <a:cxn ang="0">
                  <a:pos x="2489" y="163"/>
                </a:cxn>
                <a:cxn ang="0">
                  <a:pos x="2813" y="167"/>
                </a:cxn>
                <a:cxn ang="0">
                  <a:pos x="2974" y="166"/>
                </a:cxn>
                <a:cxn ang="0">
                  <a:pos x="3134" y="161"/>
                </a:cxn>
                <a:cxn ang="0">
                  <a:pos x="3293" y="150"/>
                </a:cxn>
                <a:cxn ang="0">
                  <a:pos x="3453" y="132"/>
                </a:cxn>
                <a:cxn ang="0">
                  <a:pos x="3613" y="105"/>
                </a:cxn>
                <a:cxn ang="0">
                  <a:pos x="3860" y="42"/>
                </a:cxn>
                <a:cxn ang="0">
                  <a:pos x="3985" y="10"/>
                </a:cxn>
              </a:cxnLst>
              <a:rect l="0" t="0" r="r" b="b"/>
              <a:pathLst>
                <a:path w="3985" h="190">
                  <a:moveTo>
                    <a:pt x="3979" y="0"/>
                  </a:moveTo>
                  <a:lnTo>
                    <a:pt x="3838" y="25"/>
                  </a:lnTo>
                  <a:lnTo>
                    <a:pt x="3725" y="42"/>
                  </a:lnTo>
                  <a:lnTo>
                    <a:pt x="3659" y="55"/>
                  </a:lnTo>
                  <a:lnTo>
                    <a:pt x="3593" y="70"/>
                  </a:lnTo>
                  <a:lnTo>
                    <a:pt x="3527" y="87"/>
                  </a:lnTo>
                  <a:lnTo>
                    <a:pt x="3319" y="112"/>
                  </a:lnTo>
                  <a:lnTo>
                    <a:pt x="3236" y="118"/>
                  </a:lnTo>
                  <a:lnTo>
                    <a:pt x="3154" y="123"/>
                  </a:lnTo>
                  <a:lnTo>
                    <a:pt x="3072" y="127"/>
                  </a:lnTo>
                  <a:lnTo>
                    <a:pt x="2990" y="129"/>
                  </a:lnTo>
                  <a:lnTo>
                    <a:pt x="2908" y="131"/>
                  </a:lnTo>
                  <a:lnTo>
                    <a:pt x="2825" y="131"/>
                  </a:lnTo>
                  <a:lnTo>
                    <a:pt x="2743" y="131"/>
                  </a:lnTo>
                  <a:lnTo>
                    <a:pt x="2091" y="125"/>
                  </a:lnTo>
                  <a:lnTo>
                    <a:pt x="1603" y="117"/>
                  </a:lnTo>
                  <a:lnTo>
                    <a:pt x="1026" y="106"/>
                  </a:lnTo>
                  <a:lnTo>
                    <a:pt x="941" y="104"/>
                  </a:lnTo>
                  <a:lnTo>
                    <a:pt x="857" y="104"/>
                  </a:lnTo>
                  <a:lnTo>
                    <a:pt x="772" y="104"/>
                  </a:lnTo>
                  <a:lnTo>
                    <a:pt x="688" y="106"/>
                  </a:lnTo>
                  <a:lnTo>
                    <a:pt x="604" y="109"/>
                  </a:lnTo>
                  <a:lnTo>
                    <a:pt x="526" y="113"/>
                  </a:lnTo>
                  <a:lnTo>
                    <a:pt x="448" y="118"/>
                  </a:lnTo>
                  <a:lnTo>
                    <a:pt x="370" y="123"/>
                  </a:lnTo>
                  <a:lnTo>
                    <a:pt x="293" y="130"/>
                  </a:lnTo>
                  <a:lnTo>
                    <a:pt x="215" y="138"/>
                  </a:lnTo>
                  <a:lnTo>
                    <a:pt x="138" y="146"/>
                  </a:lnTo>
                  <a:lnTo>
                    <a:pt x="60" y="154"/>
                  </a:lnTo>
                  <a:lnTo>
                    <a:pt x="47" y="149"/>
                  </a:lnTo>
                  <a:lnTo>
                    <a:pt x="34" y="142"/>
                  </a:lnTo>
                  <a:lnTo>
                    <a:pt x="21" y="135"/>
                  </a:lnTo>
                  <a:lnTo>
                    <a:pt x="9" y="126"/>
                  </a:lnTo>
                  <a:lnTo>
                    <a:pt x="4" y="139"/>
                  </a:lnTo>
                  <a:lnTo>
                    <a:pt x="1" y="154"/>
                  </a:lnTo>
                  <a:lnTo>
                    <a:pt x="0" y="168"/>
                  </a:lnTo>
                  <a:lnTo>
                    <a:pt x="2" y="182"/>
                  </a:lnTo>
                  <a:lnTo>
                    <a:pt x="6" y="190"/>
                  </a:lnTo>
                  <a:lnTo>
                    <a:pt x="7" y="189"/>
                  </a:lnTo>
                  <a:lnTo>
                    <a:pt x="85" y="178"/>
                  </a:lnTo>
                  <a:lnTo>
                    <a:pt x="163" y="168"/>
                  </a:lnTo>
                  <a:lnTo>
                    <a:pt x="240" y="159"/>
                  </a:lnTo>
                  <a:lnTo>
                    <a:pt x="318" y="152"/>
                  </a:lnTo>
                  <a:lnTo>
                    <a:pt x="396" y="146"/>
                  </a:lnTo>
                  <a:lnTo>
                    <a:pt x="474" y="141"/>
                  </a:lnTo>
                  <a:lnTo>
                    <a:pt x="552" y="137"/>
                  </a:lnTo>
                  <a:lnTo>
                    <a:pt x="822" y="132"/>
                  </a:lnTo>
                  <a:lnTo>
                    <a:pt x="909" y="133"/>
                  </a:lnTo>
                  <a:lnTo>
                    <a:pt x="997" y="134"/>
                  </a:lnTo>
                  <a:lnTo>
                    <a:pt x="1084" y="135"/>
                  </a:lnTo>
                  <a:lnTo>
                    <a:pt x="1499" y="146"/>
                  </a:lnTo>
                  <a:lnTo>
                    <a:pt x="2489" y="163"/>
                  </a:lnTo>
                  <a:lnTo>
                    <a:pt x="2733" y="167"/>
                  </a:lnTo>
                  <a:lnTo>
                    <a:pt x="2813" y="167"/>
                  </a:lnTo>
                  <a:lnTo>
                    <a:pt x="2894" y="167"/>
                  </a:lnTo>
                  <a:lnTo>
                    <a:pt x="2974" y="166"/>
                  </a:lnTo>
                  <a:lnTo>
                    <a:pt x="3054" y="164"/>
                  </a:lnTo>
                  <a:lnTo>
                    <a:pt x="3134" y="161"/>
                  </a:lnTo>
                  <a:lnTo>
                    <a:pt x="3213" y="156"/>
                  </a:lnTo>
                  <a:lnTo>
                    <a:pt x="3293" y="150"/>
                  </a:lnTo>
                  <a:lnTo>
                    <a:pt x="3373" y="142"/>
                  </a:lnTo>
                  <a:lnTo>
                    <a:pt x="3453" y="132"/>
                  </a:lnTo>
                  <a:lnTo>
                    <a:pt x="3533" y="119"/>
                  </a:lnTo>
                  <a:lnTo>
                    <a:pt x="3613" y="105"/>
                  </a:lnTo>
                  <a:lnTo>
                    <a:pt x="3692" y="87"/>
                  </a:lnTo>
                  <a:lnTo>
                    <a:pt x="3860" y="42"/>
                  </a:lnTo>
                  <a:lnTo>
                    <a:pt x="3950" y="18"/>
                  </a:lnTo>
                  <a:lnTo>
                    <a:pt x="3985" y="10"/>
                  </a:lnTo>
                  <a:lnTo>
                    <a:pt x="3979" y="0"/>
                  </a:lnTo>
                  <a:close/>
                </a:path>
              </a:pathLst>
            </a:custGeom>
            <a:solidFill>
              <a:srgbClr val="AEE2FA">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8" name="Freeform 38"/>
            <p:cNvSpPr>
              <a:spLocks/>
            </p:cNvSpPr>
            <p:nvPr/>
          </p:nvSpPr>
          <p:spPr bwMode="auto">
            <a:xfrm>
              <a:off x="5904" y="10849"/>
              <a:ext cx="3991" cy="211"/>
            </a:xfrm>
            <a:custGeom>
              <a:avLst/>
              <a:gdLst/>
              <a:ahLst/>
              <a:cxnLst>
                <a:cxn ang="0">
                  <a:pos x="3979" y="0"/>
                </a:cxn>
                <a:cxn ang="0">
                  <a:pos x="3944" y="8"/>
                </a:cxn>
                <a:cxn ang="0">
                  <a:pos x="3854" y="32"/>
                </a:cxn>
                <a:cxn ang="0">
                  <a:pos x="3742" y="63"/>
                </a:cxn>
                <a:cxn ang="0">
                  <a:pos x="3686" y="77"/>
                </a:cxn>
                <a:cxn ang="0">
                  <a:pos x="3607" y="95"/>
                </a:cxn>
                <a:cxn ang="0">
                  <a:pos x="3527" y="109"/>
                </a:cxn>
                <a:cxn ang="0">
                  <a:pos x="3447" y="122"/>
                </a:cxn>
                <a:cxn ang="0">
                  <a:pos x="3367" y="132"/>
                </a:cxn>
                <a:cxn ang="0">
                  <a:pos x="3287" y="140"/>
                </a:cxn>
                <a:cxn ang="0">
                  <a:pos x="3207" y="146"/>
                </a:cxn>
                <a:cxn ang="0">
                  <a:pos x="3128" y="151"/>
                </a:cxn>
                <a:cxn ang="0">
                  <a:pos x="3048" y="154"/>
                </a:cxn>
                <a:cxn ang="0">
                  <a:pos x="2968" y="156"/>
                </a:cxn>
                <a:cxn ang="0">
                  <a:pos x="2888" y="157"/>
                </a:cxn>
                <a:cxn ang="0">
                  <a:pos x="2808" y="157"/>
                </a:cxn>
                <a:cxn ang="0">
                  <a:pos x="2728" y="157"/>
                </a:cxn>
                <a:cxn ang="0">
                  <a:pos x="1823" y="142"/>
                </a:cxn>
                <a:cxn ang="0">
                  <a:pos x="1078" y="125"/>
                </a:cxn>
                <a:cxn ang="0">
                  <a:pos x="991" y="124"/>
                </a:cxn>
                <a:cxn ang="0">
                  <a:pos x="903" y="123"/>
                </a:cxn>
                <a:cxn ang="0">
                  <a:pos x="816" y="122"/>
                </a:cxn>
                <a:cxn ang="0">
                  <a:pos x="546" y="127"/>
                </a:cxn>
                <a:cxn ang="0">
                  <a:pos x="468" y="131"/>
                </a:cxn>
                <a:cxn ang="0">
                  <a:pos x="390" y="136"/>
                </a:cxn>
                <a:cxn ang="0">
                  <a:pos x="312" y="142"/>
                </a:cxn>
                <a:cxn ang="0">
                  <a:pos x="234" y="149"/>
                </a:cxn>
                <a:cxn ang="0">
                  <a:pos x="157" y="158"/>
                </a:cxn>
                <a:cxn ang="0">
                  <a:pos x="79" y="168"/>
                </a:cxn>
                <a:cxn ang="0">
                  <a:pos x="0" y="180"/>
                </a:cxn>
                <a:cxn ang="0">
                  <a:pos x="6" y="192"/>
                </a:cxn>
                <a:cxn ang="0">
                  <a:pos x="14" y="202"/>
                </a:cxn>
                <a:cxn ang="0">
                  <a:pos x="23" y="211"/>
                </a:cxn>
                <a:cxn ang="0">
                  <a:pos x="102" y="199"/>
                </a:cxn>
                <a:cxn ang="0">
                  <a:pos x="180" y="188"/>
                </a:cxn>
                <a:cxn ang="0">
                  <a:pos x="258" y="179"/>
                </a:cxn>
                <a:cxn ang="0">
                  <a:pos x="336" y="171"/>
                </a:cxn>
                <a:cxn ang="0">
                  <a:pos x="414" y="165"/>
                </a:cxn>
                <a:cxn ang="0">
                  <a:pos x="492" y="160"/>
                </a:cxn>
                <a:cxn ang="0">
                  <a:pos x="570" y="156"/>
                </a:cxn>
                <a:cxn ang="0">
                  <a:pos x="840" y="150"/>
                </a:cxn>
                <a:cxn ang="0">
                  <a:pos x="918" y="151"/>
                </a:cxn>
                <a:cxn ang="0">
                  <a:pos x="995" y="151"/>
                </a:cxn>
                <a:cxn ang="0">
                  <a:pos x="1073" y="153"/>
                </a:cxn>
                <a:cxn ang="0">
                  <a:pos x="1517" y="165"/>
                </a:cxn>
                <a:cxn ang="0">
                  <a:pos x="2757" y="186"/>
                </a:cxn>
                <a:cxn ang="0">
                  <a:pos x="2842" y="187"/>
                </a:cxn>
                <a:cxn ang="0">
                  <a:pos x="2928" y="187"/>
                </a:cxn>
                <a:cxn ang="0">
                  <a:pos x="3013" y="186"/>
                </a:cxn>
                <a:cxn ang="0">
                  <a:pos x="3098" y="184"/>
                </a:cxn>
                <a:cxn ang="0">
                  <a:pos x="3262" y="178"/>
                </a:cxn>
                <a:cxn ang="0">
                  <a:pos x="3339" y="172"/>
                </a:cxn>
                <a:cxn ang="0">
                  <a:pos x="3417" y="164"/>
                </a:cxn>
                <a:cxn ang="0">
                  <a:pos x="3494" y="153"/>
                </a:cxn>
                <a:cxn ang="0">
                  <a:pos x="3705" y="114"/>
                </a:cxn>
                <a:cxn ang="0">
                  <a:pos x="3820" y="78"/>
                </a:cxn>
                <a:cxn ang="0">
                  <a:pos x="3877" y="57"/>
                </a:cxn>
                <a:cxn ang="0">
                  <a:pos x="3934" y="37"/>
                </a:cxn>
                <a:cxn ang="0">
                  <a:pos x="3962" y="29"/>
                </a:cxn>
                <a:cxn ang="0">
                  <a:pos x="3990" y="21"/>
                </a:cxn>
                <a:cxn ang="0">
                  <a:pos x="3983" y="7"/>
                </a:cxn>
                <a:cxn ang="0">
                  <a:pos x="3979" y="0"/>
                </a:cxn>
              </a:cxnLst>
              <a:rect l="0" t="0" r="r" b="b"/>
              <a:pathLst>
                <a:path w="3991" h="211">
                  <a:moveTo>
                    <a:pt x="3979" y="0"/>
                  </a:moveTo>
                  <a:lnTo>
                    <a:pt x="3944" y="8"/>
                  </a:lnTo>
                  <a:lnTo>
                    <a:pt x="3854" y="32"/>
                  </a:lnTo>
                  <a:lnTo>
                    <a:pt x="3742" y="63"/>
                  </a:lnTo>
                  <a:lnTo>
                    <a:pt x="3686" y="77"/>
                  </a:lnTo>
                  <a:lnTo>
                    <a:pt x="3607" y="95"/>
                  </a:lnTo>
                  <a:lnTo>
                    <a:pt x="3527" y="109"/>
                  </a:lnTo>
                  <a:lnTo>
                    <a:pt x="3447" y="122"/>
                  </a:lnTo>
                  <a:lnTo>
                    <a:pt x="3367" y="132"/>
                  </a:lnTo>
                  <a:lnTo>
                    <a:pt x="3287" y="140"/>
                  </a:lnTo>
                  <a:lnTo>
                    <a:pt x="3207" y="146"/>
                  </a:lnTo>
                  <a:lnTo>
                    <a:pt x="3128" y="151"/>
                  </a:lnTo>
                  <a:lnTo>
                    <a:pt x="3048" y="154"/>
                  </a:lnTo>
                  <a:lnTo>
                    <a:pt x="2968" y="156"/>
                  </a:lnTo>
                  <a:lnTo>
                    <a:pt x="2888" y="157"/>
                  </a:lnTo>
                  <a:lnTo>
                    <a:pt x="2808" y="157"/>
                  </a:lnTo>
                  <a:lnTo>
                    <a:pt x="2728" y="157"/>
                  </a:lnTo>
                  <a:lnTo>
                    <a:pt x="1823" y="142"/>
                  </a:lnTo>
                  <a:lnTo>
                    <a:pt x="1078" y="125"/>
                  </a:lnTo>
                  <a:lnTo>
                    <a:pt x="991" y="124"/>
                  </a:lnTo>
                  <a:lnTo>
                    <a:pt x="903" y="123"/>
                  </a:lnTo>
                  <a:lnTo>
                    <a:pt x="816" y="122"/>
                  </a:lnTo>
                  <a:lnTo>
                    <a:pt x="546" y="127"/>
                  </a:lnTo>
                  <a:lnTo>
                    <a:pt x="468" y="131"/>
                  </a:lnTo>
                  <a:lnTo>
                    <a:pt x="390" y="136"/>
                  </a:lnTo>
                  <a:lnTo>
                    <a:pt x="312" y="142"/>
                  </a:lnTo>
                  <a:lnTo>
                    <a:pt x="234" y="149"/>
                  </a:lnTo>
                  <a:lnTo>
                    <a:pt x="157" y="158"/>
                  </a:lnTo>
                  <a:lnTo>
                    <a:pt x="79" y="168"/>
                  </a:lnTo>
                  <a:lnTo>
                    <a:pt x="0" y="180"/>
                  </a:lnTo>
                  <a:lnTo>
                    <a:pt x="6" y="192"/>
                  </a:lnTo>
                  <a:lnTo>
                    <a:pt x="14" y="202"/>
                  </a:lnTo>
                  <a:lnTo>
                    <a:pt x="23" y="211"/>
                  </a:lnTo>
                  <a:lnTo>
                    <a:pt x="102" y="199"/>
                  </a:lnTo>
                  <a:lnTo>
                    <a:pt x="180" y="188"/>
                  </a:lnTo>
                  <a:lnTo>
                    <a:pt x="258" y="179"/>
                  </a:lnTo>
                  <a:lnTo>
                    <a:pt x="336" y="171"/>
                  </a:lnTo>
                  <a:lnTo>
                    <a:pt x="414" y="165"/>
                  </a:lnTo>
                  <a:lnTo>
                    <a:pt x="492" y="160"/>
                  </a:lnTo>
                  <a:lnTo>
                    <a:pt x="570" y="156"/>
                  </a:lnTo>
                  <a:lnTo>
                    <a:pt x="840" y="150"/>
                  </a:lnTo>
                  <a:lnTo>
                    <a:pt x="918" y="151"/>
                  </a:lnTo>
                  <a:lnTo>
                    <a:pt x="995" y="151"/>
                  </a:lnTo>
                  <a:lnTo>
                    <a:pt x="1073" y="153"/>
                  </a:lnTo>
                  <a:lnTo>
                    <a:pt x="1517" y="165"/>
                  </a:lnTo>
                  <a:lnTo>
                    <a:pt x="2757" y="186"/>
                  </a:lnTo>
                  <a:lnTo>
                    <a:pt x="2842" y="187"/>
                  </a:lnTo>
                  <a:lnTo>
                    <a:pt x="2928" y="187"/>
                  </a:lnTo>
                  <a:lnTo>
                    <a:pt x="3013" y="186"/>
                  </a:lnTo>
                  <a:lnTo>
                    <a:pt x="3098" y="184"/>
                  </a:lnTo>
                  <a:lnTo>
                    <a:pt x="3262" y="178"/>
                  </a:lnTo>
                  <a:lnTo>
                    <a:pt x="3339" y="172"/>
                  </a:lnTo>
                  <a:lnTo>
                    <a:pt x="3417" y="164"/>
                  </a:lnTo>
                  <a:lnTo>
                    <a:pt x="3494" y="153"/>
                  </a:lnTo>
                  <a:lnTo>
                    <a:pt x="3705" y="114"/>
                  </a:lnTo>
                  <a:lnTo>
                    <a:pt x="3820" y="78"/>
                  </a:lnTo>
                  <a:lnTo>
                    <a:pt x="3877" y="57"/>
                  </a:lnTo>
                  <a:lnTo>
                    <a:pt x="3934" y="37"/>
                  </a:lnTo>
                  <a:lnTo>
                    <a:pt x="3962" y="29"/>
                  </a:lnTo>
                  <a:lnTo>
                    <a:pt x="3990" y="21"/>
                  </a:lnTo>
                  <a:lnTo>
                    <a:pt x="3983" y="7"/>
                  </a:lnTo>
                  <a:lnTo>
                    <a:pt x="3979" y="0"/>
                  </a:lnTo>
                  <a:close/>
                </a:path>
              </a:pathLst>
            </a:custGeom>
            <a:solidFill>
              <a:srgbClr val="97DAF8">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59" name="Freeform 39"/>
            <p:cNvSpPr>
              <a:spLocks/>
            </p:cNvSpPr>
            <p:nvPr/>
          </p:nvSpPr>
          <p:spPr bwMode="auto">
            <a:xfrm>
              <a:off x="5927" y="10871"/>
              <a:ext cx="3993" cy="222"/>
            </a:xfrm>
            <a:custGeom>
              <a:avLst/>
              <a:gdLst/>
              <a:ahLst/>
              <a:cxnLst>
                <a:cxn ang="0">
                  <a:pos x="3939" y="8"/>
                </a:cxn>
                <a:cxn ang="0">
                  <a:pos x="3854" y="36"/>
                </a:cxn>
                <a:cxn ang="0">
                  <a:pos x="3740" y="76"/>
                </a:cxn>
                <a:cxn ang="0">
                  <a:pos x="3394" y="143"/>
                </a:cxn>
                <a:cxn ang="0">
                  <a:pos x="3239" y="157"/>
                </a:cxn>
                <a:cxn ang="0">
                  <a:pos x="2990" y="165"/>
                </a:cxn>
                <a:cxn ang="0">
                  <a:pos x="2819" y="166"/>
                </a:cxn>
                <a:cxn ang="0">
                  <a:pos x="1659" y="147"/>
                </a:cxn>
                <a:cxn ang="0">
                  <a:pos x="972" y="131"/>
                </a:cxn>
                <a:cxn ang="0">
                  <a:pos x="817" y="129"/>
                </a:cxn>
                <a:cxn ang="0">
                  <a:pos x="469" y="139"/>
                </a:cxn>
                <a:cxn ang="0">
                  <a:pos x="313" y="150"/>
                </a:cxn>
                <a:cxn ang="0">
                  <a:pos x="157" y="167"/>
                </a:cxn>
                <a:cxn ang="0">
                  <a:pos x="0" y="190"/>
                </a:cxn>
                <a:cxn ang="0">
                  <a:pos x="28" y="213"/>
                </a:cxn>
                <a:cxn ang="0">
                  <a:pos x="50" y="222"/>
                </a:cxn>
                <a:cxn ang="0">
                  <a:pos x="214" y="200"/>
                </a:cxn>
                <a:cxn ang="0">
                  <a:pos x="378" y="185"/>
                </a:cxn>
                <a:cxn ang="0">
                  <a:pos x="528" y="176"/>
                </a:cxn>
                <a:cxn ang="0">
                  <a:pos x="664" y="170"/>
                </a:cxn>
                <a:cxn ang="0">
                  <a:pos x="901" y="169"/>
                </a:cxn>
                <a:cxn ang="0">
                  <a:pos x="1070" y="171"/>
                </a:cxn>
                <a:cxn ang="0">
                  <a:pos x="2292" y="193"/>
                </a:cxn>
                <a:cxn ang="0">
                  <a:pos x="2848" y="198"/>
                </a:cxn>
                <a:cxn ang="0">
                  <a:pos x="3002" y="197"/>
                </a:cxn>
                <a:cxn ang="0">
                  <a:pos x="3155" y="192"/>
                </a:cxn>
                <a:cxn ang="0">
                  <a:pos x="3309" y="182"/>
                </a:cxn>
                <a:cxn ang="0">
                  <a:pos x="3462" y="157"/>
                </a:cxn>
                <a:cxn ang="0">
                  <a:pos x="3618" y="113"/>
                </a:cxn>
                <a:cxn ang="0">
                  <a:pos x="3742" y="82"/>
                </a:cxn>
                <a:cxn ang="0">
                  <a:pos x="3870" y="71"/>
                </a:cxn>
                <a:cxn ang="0">
                  <a:pos x="3931" y="65"/>
                </a:cxn>
                <a:cxn ang="0">
                  <a:pos x="3974" y="16"/>
                </a:cxn>
              </a:cxnLst>
              <a:rect l="0" t="0" r="r" b="b"/>
              <a:pathLst>
                <a:path w="3993" h="222">
                  <a:moveTo>
                    <a:pt x="3967" y="0"/>
                  </a:moveTo>
                  <a:lnTo>
                    <a:pt x="3939" y="8"/>
                  </a:lnTo>
                  <a:lnTo>
                    <a:pt x="3911" y="16"/>
                  </a:lnTo>
                  <a:lnTo>
                    <a:pt x="3854" y="36"/>
                  </a:lnTo>
                  <a:lnTo>
                    <a:pt x="3797" y="57"/>
                  </a:lnTo>
                  <a:lnTo>
                    <a:pt x="3740" y="76"/>
                  </a:lnTo>
                  <a:lnTo>
                    <a:pt x="3471" y="132"/>
                  </a:lnTo>
                  <a:lnTo>
                    <a:pt x="3394" y="143"/>
                  </a:lnTo>
                  <a:lnTo>
                    <a:pt x="3316" y="151"/>
                  </a:lnTo>
                  <a:lnTo>
                    <a:pt x="3239" y="157"/>
                  </a:lnTo>
                  <a:lnTo>
                    <a:pt x="3075" y="163"/>
                  </a:lnTo>
                  <a:lnTo>
                    <a:pt x="2990" y="165"/>
                  </a:lnTo>
                  <a:lnTo>
                    <a:pt x="2905" y="166"/>
                  </a:lnTo>
                  <a:lnTo>
                    <a:pt x="2819" y="166"/>
                  </a:lnTo>
                  <a:lnTo>
                    <a:pt x="2734" y="165"/>
                  </a:lnTo>
                  <a:lnTo>
                    <a:pt x="1659" y="147"/>
                  </a:lnTo>
                  <a:lnTo>
                    <a:pt x="1050" y="132"/>
                  </a:lnTo>
                  <a:lnTo>
                    <a:pt x="972" y="131"/>
                  </a:lnTo>
                  <a:lnTo>
                    <a:pt x="895" y="130"/>
                  </a:lnTo>
                  <a:lnTo>
                    <a:pt x="817" y="129"/>
                  </a:lnTo>
                  <a:lnTo>
                    <a:pt x="547" y="135"/>
                  </a:lnTo>
                  <a:lnTo>
                    <a:pt x="469" y="139"/>
                  </a:lnTo>
                  <a:lnTo>
                    <a:pt x="391" y="144"/>
                  </a:lnTo>
                  <a:lnTo>
                    <a:pt x="313" y="150"/>
                  </a:lnTo>
                  <a:lnTo>
                    <a:pt x="235" y="158"/>
                  </a:lnTo>
                  <a:lnTo>
                    <a:pt x="157" y="167"/>
                  </a:lnTo>
                  <a:lnTo>
                    <a:pt x="79" y="178"/>
                  </a:lnTo>
                  <a:lnTo>
                    <a:pt x="0" y="190"/>
                  </a:lnTo>
                  <a:lnTo>
                    <a:pt x="17" y="206"/>
                  </a:lnTo>
                  <a:lnTo>
                    <a:pt x="28" y="213"/>
                  </a:lnTo>
                  <a:lnTo>
                    <a:pt x="39" y="219"/>
                  </a:lnTo>
                  <a:lnTo>
                    <a:pt x="50" y="222"/>
                  </a:lnTo>
                  <a:lnTo>
                    <a:pt x="132" y="210"/>
                  </a:lnTo>
                  <a:lnTo>
                    <a:pt x="214" y="200"/>
                  </a:lnTo>
                  <a:lnTo>
                    <a:pt x="296" y="192"/>
                  </a:lnTo>
                  <a:lnTo>
                    <a:pt x="378" y="185"/>
                  </a:lnTo>
                  <a:lnTo>
                    <a:pt x="461" y="181"/>
                  </a:lnTo>
                  <a:lnTo>
                    <a:pt x="528" y="176"/>
                  </a:lnTo>
                  <a:lnTo>
                    <a:pt x="596" y="172"/>
                  </a:lnTo>
                  <a:lnTo>
                    <a:pt x="664" y="170"/>
                  </a:lnTo>
                  <a:lnTo>
                    <a:pt x="816" y="169"/>
                  </a:lnTo>
                  <a:lnTo>
                    <a:pt x="901" y="169"/>
                  </a:lnTo>
                  <a:lnTo>
                    <a:pt x="985" y="169"/>
                  </a:lnTo>
                  <a:lnTo>
                    <a:pt x="1070" y="171"/>
                  </a:lnTo>
                  <a:lnTo>
                    <a:pt x="1729" y="184"/>
                  </a:lnTo>
                  <a:lnTo>
                    <a:pt x="2292" y="193"/>
                  </a:lnTo>
                  <a:lnTo>
                    <a:pt x="2695" y="197"/>
                  </a:lnTo>
                  <a:lnTo>
                    <a:pt x="2848" y="198"/>
                  </a:lnTo>
                  <a:lnTo>
                    <a:pt x="2925" y="198"/>
                  </a:lnTo>
                  <a:lnTo>
                    <a:pt x="3002" y="197"/>
                  </a:lnTo>
                  <a:lnTo>
                    <a:pt x="3078" y="195"/>
                  </a:lnTo>
                  <a:lnTo>
                    <a:pt x="3155" y="192"/>
                  </a:lnTo>
                  <a:lnTo>
                    <a:pt x="3232" y="187"/>
                  </a:lnTo>
                  <a:lnTo>
                    <a:pt x="3309" y="182"/>
                  </a:lnTo>
                  <a:lnTo>
                    <a:pt x="3385" y="175"/>
                  </a:lnTo>
                  <a:lnTo>
                    <a:pt x="3462" y="157"/>
                  </a:lnTo>
                  <a:lnTo>
                    <a:pt x="3537" y="137"/>
                  </a:lnTo>
                  <a:lnTo>
                    <a:pt x="3618" y="113"/>
                  </a:lnTo>
                  <a:lnTo>
                    <a:pt x="3659" y="101"/>
                  </a:lnTo>
                  <a:lnTo>
                    <a:pt x="3742" y="82"/>
                  </a:lnTo>
                  <a:lnTo>
                    <a:pt x="3827" y="72"/>
                  </a:lnTo>
                  <a:lnTo>
                    <a:pt x="3870" y="71"/>
                  </a:lnTo>
                  <a:lnTo>
                    <a:pt x="3900" y="68"/>
                  </a:lnTo>
                  <a:lnTo>
                    <a:pt x="3931" y="65"/>
                  </a:lnTo>
                  <a:lnTo>
                    <a:pt x="3992" y="51"/>
                  </a:lnTo>
                  <a:lnTo>
                    <a:pt x="3974" y="16"/>
                  </a:lnTo>
                  <a:lnTo>
                    <a:pt x="3967" y="0"/>
                  </a:lnTo>
                  <a:close/>
                </a:path>
              </a:pathLst>
            </a:custGeom>
            <a:solidFill>
              <a:srgbClr val="81D4F7">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60" name="Freeform 40"/>
            <p:cNvSpPr>
              <a:spLocks/>
            </p:cNvSpPr>
            <p:nvPr/>
          </p:nvSpPr>
          <p:spPr bwMode="auto">
            <a:xfrm>
              <a:off x="9797" y="10936"/>
              <a:ext cx="62" cy="10"/>
            </a:xfrm>
            <a:custGeom>
              <a:avLst/>
              <a:gdLst/>
              <a:ahLst/>
              <a:cxnLst>
                <a:cxn ang="0">
                  <a:pos x="61" y="0"/>
                </a:cxn>
                <a:cxn ang="0">
                  <a:pos x="46" y="1"/>
                </a:cxn>
                <a:cxn ang="0">
                  <a:pos x="30" y="3"/>
                </a:cxn>
                <a:cxn ang="0">
                  <a:pos x="15" y="4"/>
                </a:cxn>
                <a:cxn ang="0">
                  <a:pos x="0" y="6"/>
                </a:cxn>
                <a:cxn ang="0">
                  <a:pos x="21" y="6"/>
                </a:cxn>
                <a:cxn ang="0">
                  <a:pos x="25" y="9"/>
                </a:cxn>
                <a:cxn ang="0">
                  <a:pos x="61" y="0"/>
                </a:cxn>
              </a:cxnLst>
              <a:rect l="0" t="0" r="r" b="b"/>
              <a:pathLst>
                <a:path w="62" h="10">
                  <a:moveTo>
                    <a:pt x="61" y="0"/>
                  </a:moveTo>
                  <a:lnTo>
                    <a:pt x="46" y="1"/>
                  </a:lnTo>
                  <a:lnTo>
                    <a:pt x="30" y="3"/>
                  </a:lnTo>
                  <a:lnTo>
                    <a:pt x="15" y="4"/>
                  </a:lnTo>
                  <a:lnTo>
                    <a:pt x="0" y="6"/>
                  </a:lnTo>
                  <a:lnTo>
                    <a:pt x="21" y="6"/>
                  </a:lnTo>
                  <a:lnTo>
                    <a:pt x="25" y="9"/>
                  </a:lnTo>
                  <a:lnTo>
                    <a:pt x="61" y="0"/>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61" name="Freeform 41"/>
            <p:cNvSpPr>
              <a:spLocks/>
            </p:cNvSpPr>
            <p:nvPr/>
          </p:nvSpPr>
          <p:spPr bwMode="auto">
            <a:xfrm>
              <a:off x="5907" y="10794"/>
              <a:ext cx="3971" cy="200"/>
            </a:xfrm>
            <a:custGeom>
              <a:avLst/>
              <a:gdLst/>
              <a:ahLst/>
              <a:cxnLst>
                <a:cxn ang="0">
                  <a:pos x="3792" y="27"/>
                </a:cxn>
                <a:cxn ang="0">
                  <a:pos x="3701" y="53"/>
                </a:cxn>
                <a:cxn ang="0">
                  <a:pos x="3483" y="95"/>
                </a:cxn>
                <a:cxn ang="0">
                  <a:pos x="3325" y="128"/>
                </a:cxn>
                <a:cxn ang="0">
                  <a:pos x="3165" y="150"/>
                </a:cxn>
                <a:cxn ang="0">
                  <a:pos x="3006" y="164"/>
                </a:cxn>
                <a:cxn ang="0">
                  <a:pos x="2846" y="170"/>
                </a:cxn>
                <a:cxn ang="0">
                  <a:pos x="2686" y="172"/>
                </a:cxn>
                <a:cxn ang="0">
                  <a:pos x="1622" y="157"/>
                </a:cxn>
                <a:cxn ang="0">
                  <a:pos x="785" y="138"/>
                </a:cxn>
                <a:cxn ang="0">
                  <a:pos x="615" y="136"/>
                </a:cxn>
                <a:cxn ang="0">
                  <a:pos x="259" y="145"/>
                </a:cxn>
                <a:cxn ang="0">
                  <a:pos x="88" y="158"/>
                </a:cxn>
                <a:cxn ang="0">
                  <a:pos x="0" y="172"/>
                </a:cxn>
                <a:cxn ang="0">
                  <a:pos x="25" y="188"/>
                </a:cxn>
                <a:cxn ang="0">
                  <a:pos x="51" y="200"/>
                </a:cxn>
                <a:cxn ang="0">
                  <a:pos x="206" y="184"/>
                </a:cxn>
                <a:cxn ang="0">
                  <a:pos x="361" y="169"/>
                </a:cxn>
                <a:cxn ang="0">
                  <a:pos x="517" y="159"/>
                </a:cxn>
                <a:cxn ang="0">
                  <a:pos x="679" y="152"/>
                </a:cxn>
                <a:cxn ang="0">
                  <a:pos x="848" y="150"/>
                </a:cxn>
                <a:cxn ang="0">
                  <a:pos x="1017" y="152"/>
                </a:cxn>
                <a:cxn ang="0">
                  <a:pos x="2163" y="172"/>
                </a:cxn>
                <a:cxn ang="0">
                  <a:pos x="2734" y="177"/>
                </a:cxn>
                <a:cxn ang="0">
                  <a:pos x="2899" y="177"/>
                </a:cxn>
                <a:cxn ang="0">
                  <a:pos x="3063" y="173"/>
                </a:cxn>
                <a:cxn ang="0">
                  <a:pos x="3227" y="164"/>
                </a:cxn>
                <a:cxn ang="0">
                  <a:pos x="3518" y="133"/>
                </a:cxn>
                <a:cxn ang="0">
                  <a:pos x="3650" y="101"/>
                </a:cxn>
                <a:cxn ang="0">
                  <a:pos x="3829" y="71"/>
                </a:cxn>
                <a:cxn ang="0">
                  <a:pos x="3928" y="2"/>
                </a:cxn>
                <a:cxn ang="0">
                  <a:pos x="3882" y="0"/>
                </a:cxn>
              </a:cxnLst>
              <a:rect l="0" t="0" r="r" b="b"/>
              <a:pathLst>
                <a:path w="3971" h="200">
                  <a:moveTo>
                    <a:pt x="3882" y="0"/>
                  </a:moveTo>
                  <a:lnTo>
                    <a:pt x="3792" y="27"/>
                  </a:lnTo>
                  <a:lnTo>
                    <a:pt x="3747" y="40"/>
                  </a:lnTo>
                  <a:lnTo>
                    <a:pt x="3701" y="53"/>
                  </a:lnTo>
                  <a:lnTo>
                    <a:pt x="3493" y="92"/>
                  </a:lnTo>
                  <a:lnTo>
                    <a:pt x="3483" y="95"/>
                  </a:lnTo>
                  <a:lnTo>
                    <a:pt x="3404" y="113"/>
                  </a:lnTo>
                  <a:lnTo>
                    <a:pt x="3325" y="128"/>
                  </a:lnTo>
                  <a:lnTo>
                    <a:pt x="3245" y="140"/>
                  </a:lnTo>
                  <a:lnTo>
                    <a:pt x="3165" y="150"/>
                  </a:lnTo>
                  <a:lnTo>
                    <a:pt x="3086" y="158"/>
                  </a:lnTo>
                  <a:lnTo>
                    <a:pt x="3006" y="164"/>
                  </a:lnTo>
                  <a:lnTo>
                    <a:pt x="2926" y="168"/>
                  </a:lnTo>
                  <a:lnTo>
                    <a:pt x="2846" y="170"/>
                  </a:lnTo>
                  <a:lnTo>
                    <a:pt x="2766" y="172"/>
                  </a:lnTo>
                  <a:lnTo>
                    <a:pt x="2686" y="172"/>
                  </a:lnTo>
                  <a:lnTo>
                    <a:pt x="2606" y="172"/>
                  </a:lnTo>
                  <a:lnTo>
                    <a:pt x="1622" y="157"/>
                  </a:lnTo>
                  <a:lnTo>
                    <a:pt x="870" y="139"/>
                  </a:lnTo>
                  <a:lnTo>
                    <a:pt x="785" y="138"/>
                  </a:lnTo>
                  <a:lnTo>
                    <a:pt x="700" y="137"/>
                  </a:lnTo>
                  <a:lnTo>
                    <a:pt x="615" y="136"/>
                  </a:lnTo>
                  <a:lnTo>
                    <a:pt x="345" y="141"/>
                  </a:lnTo>
                  <a:lnTo>
                    <a:pt x="259" y="145"/>
                  </a:lnTo>
                  <a:lnTo>
                    <a:pt x="174" y="151"/>
                  </a:lnTo>
                  <a:lnTo>
                    <a:pt x="88" y="158"/>
                  </a:lnTo>
                  <a:lnTo>
                    <a:pt x="3" y="167"/>
                  </a:lnTo>
                  <a:lnTo>
                    <a:pt x="0" y="172"/>
                  </a:lnTo>
                  <a:lnTo>
                    <a:pt x="12" y="181"/>
                  </a:lnTo>
                  <a:lnTo>
                    <a:pt x="25" y="188"/>
                  </a:lnTo>
                  <a:lnTo>
                    <a:pt x="38" y="195"/>
                  </a:lnTo>
                  <a:lnTo>
                    <a:pt x="51" y="200"/>
                  </a:lnTo>
                  <a:lnTo>
                    <a:pt x="129" y="192"/>
                  </a:lnTo>
                  <a:lnTo>
                    <a:pt x="206" y="184"/>
                  </a:lnTo>
                  <a:lnTo>
                    <a:pt x="284" y="176"/>
                  </a:lnTo>
                  <a:lnTo>
                    <a:pt x="361" y="169"/>
                  </a:lnTo>
                  <a:lnTo>
                    <a:pt x="439" y="164"/>
                  </a:lnTo>
                  <a:lnTo>
                    <a:pt x="517" y="159"/>
                  </a:lnTo>
                  <a:lnTo>
                    <a:pt x="595" y="155"/>
                  </a:lnTo>
                  <a:lnTo>
                    <a:pt x="679" y="152"/>
                  </a:lnTo>
                  <a:lnTo>
                    <a:pt x="763" y="150"/>
                  </a:lnTo>
                  <a:lnTo>
                    <a:pt x="848" y="150"/>
                  </a:lnTo>
                  <a:lnTo>
                    <a:pt x="932" y="150"/>
                  </a:lnTo>
                  <a:lnTo>
                    <a:pt x="1017" y="152"/>
                  </a:lnTo>
                  <a:lnTo>
                    <a:pt x="1594" y="163"/>
                  </a:lnTo>
                  <a:lnTo>
                    <a:pt x="2163" y="172"/>
                  </a:lnTo>
                  <a:lnTo>
                    <a:pt x="2652" y="177"/>
                  </a:lnTo>
                  <a:lnTo>
                    <a:pt x="2734" y="177"/>
                  </a:lnTo>
                  <a:lnTo>
                    <a:pt x="2816" y="177"/>
                  </a:lnTo>
                  <a:lnTo>
                    <a:pt x="2899" y="177"/>
                  </a:lnTo>
                  <a:lnTo>
                    <a:pt x="2981" y="175"/>
                  </a:lnTo>
                  <a:lnTo>
                    <a:pt x="3063" y="173"/>
                  </a:lnTo>
                  <a:lnTo>
                    <a:pt x="3145" y="169"/>
                  </a:lnTo>
                  <a:lnTo>
                    <a:pt x="3227" y="164"/>
                  </a:lnTo>
                  <a:lnTo>
                    <a:pt x="3310" y="158"/>
                  </a:lnTo>
                  <a:lnTo>
                    <a:pt x="3518" y="133"/>
                  </a:lnTo>
                  <a:lnTo>
                    <a:pt x="3584" y="116"/>
                  </a:lnTo>
                  <a:lnTo>
                    <a:pt x="3650" y="101"/>
                  </a:lnTo>
                  <a:lnTo>
                    <a:pt x="3716" y="88"/>
                  </a:lnTo>
                  <a:lnTo>
                    <a:pt x="3829" y="71"/>
                  </a:lnTo>
                  <a:lnTo>
                    <a:pt x="3970" y="46"/>
                  </a:lnTo>
                  <a:lnTo>
                    <a:pt x="3928" y="2"/>
                  </a:lnTo>
                  <a:lnTo>
                    <a:pt x="3908" y="1"/>
                  </a:lnTo>
                  <a:lnTo>
                    <a:pt x="3882" y="0"/>
                  </a:lnTo>
                  <a:close/>
                </a:path>
              </a:pathLst>
            </a:custGeom>
            <a:solidFill>
              <a:srgbClr val="97DAF8">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62" name="Freeform 42"/>
            <p:cNvSpPr>
              <a:spLocks/>
            </p:cNvSpPr>
            <p:nvPr/>
          </p:nvSpPr>
          <p:spPr bwMode="auto">
            <a:xfrm>
              <a:off x="9313" y="10941"/>
              <a:ext cx="485" cy="104"/>
            </a:xfrm>
            <a:custGeom>
              <a:avLst/>
              <a:gdLst/>
              <a:ahLst/>
              <a:cxnLst>
                <a:cxn ang="0">
                  <a:pos x="485" y="0"/>
                </a:cxn>
                <a:cxn ang="0">
                  <a:pos x="399" y="5"/>
                </a:cxn>
                <a:cxn ang="0">
                  <a:pos x="314" y="20"/>
                </a:cxn>
                <a:cxn ang="0">
                  <a:pos x="152" y="66"/>
                </a:cxn>
                <a:cxn ang="0">
                  <a:pos x="115" y="76"/>
                </a:cxn>
                <a:cxn ang="0">
                  <a:pos x="77" y="86"/>
                </a:cxn>
                <a:cxn ang="0">
                  <a:pos x="39" y="95"/>
                </a:cxn>
                <a:cxn ang="0">
                  <a:pos x="0" y="104"/>
                </a:cxn>
                <a:cxn ang="0">
                  <a:pos x="44" y="99"/>
                </a:cxn>
                <a:cxn ang="0">
                  <a:pos x="131" y="87"/>
                </a:cxn>
                <a:cxn ang="0">
                  <a:pos x="230" y="66"/>
                </a:cxn>
                <a:cxn ang="0">
                  <a:pos x="329" y="37"/>
                </a:cxn>
                <a:cxn ang="0">
                  <a:pos x="368" y="26"/>
                </a:cxn>
                <a:cxn ang="0">
                  <a:pos x="408" y="15"/>
                </a:cxn>
                <a:cxn ang="0">
                  <a:pos x="430" y="10"/>
                </a:cxn>
                <a:cxn ang="0">
                  <a:pos x="449" y="6"/>
                </a:cxn>
                <a:cxn ang="0">
                  <a:pos x="467" y="3"/>
                </a:cxn>
                <a:cxn ang="0">
                  <a:pos x="485" y="0"/>
                </a:cxn>
              </a:cxnLst>
              <a:rect l="0" t="0" r="r" b="b"/>
              <a:pathLst>
                <a:path w="485" h="104">
                  <a:moveTo>
                    <a:pt x="485" y="0"/>
                  </a:moveTo>
                  <a:lnTo>
                    <a:pt x="399" y="5"/>
                  </a:lnTo>
                  <a:lnTo>
                    <a:pt x="314" y="20"/>
                  </a:lnTo>
                  <a:lnTo>
                    <a:pt x="152" y="66"/>
                  </a:lnTo>
                  <a:lnTo>
                    <a:pt x="115" y="76"/>
                  </a:lnTo>
                  <a:lnTo>
                    <a:pt x="77" y="86"/>
                  </a:lnTo>
                  <a:lnTo>
                    <a:pt x="39" y="95"/>
                  </a:lnTo>
                  <a:lnTo>
                    <a:pt x="0" y="104"/>
                  </a:lnTo>
                  <a:lnTo>
                    <a:pt x="44" y="99"/>
                  </a:lnTo>
                  <a:lnTo>
                    <a:pt x="131" y="87"/>
                  </a:lnTo>
                  <a:lnTo>
                    <a:pt x="230" y="66"/>
                  </a:lnTo>
                  <a:lnTo>
                    <a:pt x="329" y="37"/>
                  </a:lnTo>
                  <a:lnTo>
                    <a:pt x="368" y="26"/>
                  </a:lnTo>
                  <a:lnTo>
                    <a:pt x="408" y="15"/>
                  </a:lnTo>
                  <a:lnTo>
                    <a:pt x="430" y="10"/>
                  </a:lnTo>
                  <a:lnTo>
                    <a:pt x="449" y="6"/>
                  </a:lnTo>
                  <a:lnTo>
                    <a:pt x="467" y="3"/>
                  </a:lnTo>
                  <a:lnTo>
                    <a:pt x="485" y="0"/>
                  </a:lnTo>
                  <a:close/>
                </a:path>
              </a:pathLst>
            </a:custGeom>
            <a:solidFill>
              <a:srgbClr val="6ACFF6">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63" name="Freeform 43"/>
            <p:cNvSpPr>
              <a:spLocks/>
            </p:cNvSpPr>
            <p:nvPr/>
          </p:nvSpPr>
          <p:spPr bwMode="auto">
            <a:xfrm>
              <a:off x="9487" y="10941"/>
              <a:ext cx="337" cy="81"/>
            </a:xfrm>
            <a:custGeom>
              <a:avLst/>
              <a:gdLst/>
              <a:ahLst/>
              <a:cxnLst>
                <a:cxn ang="0">
                  <a:pos x="332" y="0"/>
                </a:cxn>
                <a:cxn ang="0">
                  <a:pos x="256" y="10"/>
                </a:cxn>
                <a:cxn ang="0">
                  <a:pos x="194" y="26"/>
                </a:cxn>
                <a:cxn ang="0">
                  <a:pos x="56" y="66"/>
                </a:cxn>
                <a:cxn ang="0">
                  <a:pos x="0" y="80"/>
                </a:cxn>
                <a:cxn ang="0">
                  <a:pos x="64" y="69"/>
                </a:cxn>
                <a:cxn ang="0">
                  <a:pos x="132" y="55"/>
                </a:cxn>
                <a:cxn ang="0">
                  <a:pos x="200" y="39"/>
                </a:cxn>
                <a:cxn ang="0">
                  <a:pos x="336" y="3"/>
                </a:cxn>
                <a:cxn ang="0">
                  <a:pos x="332" y="0"/>
                </a:cxn>
              </a:cxnLst>
              <a:rect l="0" t="0" r="r" b="b"/>
              <a:pathLst>
                <a:path w="337" h="81">
                  <a:moveTo>
                    <a:pt x="332" y="0"/>
                  </a:moveTo>
                  <a:lnTo>
                    <a:pt x="256" y="10"/>
                  </a:lnTo>
                  <a:lnTo>
                    <a:pt x="194" y="26"/>
                  </a:lnTo>
                  <a:lnTo>
                    <a:pt x="56" y="66"/>
                  </a:lnTo>
                  <a:lnTo>
                    <a:pt x="0" y="80"/>
                  </a:lnTo>
                  <a:lnTo>
                    <a:pt x="64" y="69"/>
                  </a:lnTo>
                  <a:lnTo>
                    <a:pt x="132" y="55"/>
                  </a:lnTo>
                  <a:lnTo>
                    <a:pt x="200" y="39"/>
                  </a:lnTo>
                  <a:lnTo>
                    <a:pt x="336" y="3"/>
                  </a:lnTo>
                  <a:lnTo>
                    <a:pt x="332" y="0"/>
                  </a:lnTo>
                  <a:close/>
                </a:path>
              </a:pathLst>
            </a:custGeom>
            <a:solidFill>
              <a:srgbClr val="57CBF5">
                <a:alpha val="38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166" name="Text Box 46"/>
            <p:cNvSpPr txBox="1">
              <a:spLocks noChangeArrowheads="1"/>
            </p:cNvSpPr>
            <p:nvPr/>
          </p:nvSpPr>
          <p:spPr bwMode="auto">
            <a:xfrm>
              <a:off x="1083" y="15566"/>
              <a:ext cx="212" cy="2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3000"/>
                </a:lnSpc>
                <a:spcBef>
                  <a:spcPct val="0"/>
                </a:spcBef>
                <a:spcAft>
                  <a:spcPts val="1000"/>
                </a:spcAft>
                <a:buClrTx/>
                <a:buSzTx/>
                <a:buFontTx/>
                <a:buNone/>
                <a:tabLst/>
              </a:pPr>
              <a:r>
                <a:rPr kumimoji="0" lang="ru-RU" sz="1000" b="0" i="0" u="none" strike="noStrike" cap="none" normalizeH="0" baseline="0" smtClean="0">
                  <a:ln>
                    <a:noFill/>
                  </a:ln>
                  <a:solidFill>
                    <a:srgbClr val="231F20"/>
                  </a:solidFill>
                  <a:effectLst/>
                  <a:latin typeface="Calibri" pitchFamily="34" charset="0"/>
                  <a:cs typeface="Arial" pitchFamily="34" charset="0"/>
                </a:rPr>
                <a:t>14</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0" name="TextBox 49"/>
          <p:cNvSpPr txBox="1"/>
          <p:nvPr/>
        </p:nvSpPr>
        <p:spPr>
          <a:xfrm>
            <a:off x="5220072" y="1556792"/>
            <a:ext cx="3384376" cy="3816429"/>
          </a:xfrm>
          <a:prstGeom prst="rect">
            <a:avLst/>
          </a:prstGeom>
          <a:noFill/>
        </p:spPr>
        <p:txBody>
          <a:bodyPr wrap="square" rtlCol="0">
            <a:spAutoFit/>
          </a:bodyPr>
          <a:lstStyle/>
          <a:p>
            <a:pPr algn="ctr"/>
            <a:r>
              <a:rPr lang="ru-RU" sz="2800" b="1" dirty="0" smtClean="0">
                <a:solidFill>
                  <a:srgbClr val="002060"/>
                </a:solidFill>
                <a:latin typeface="Bookman Old Style" pitchFamily="18" charset="0"/>
              </a:rPr>
              <a:t>Правильно организованное экономическое воспитание способствует нравственному</a:t>
            </a:r>
          </a:p>
          <a:p>
            <a:pPr algn="ctr"/>
            <a:r>
              <a:rPr lang="ru-RU" sz="2800" b="1" dirty="0" smtClean="0">
                <a:solidFill>
                  <a:srgbClr val="002060"/>
                </a:solidFill>
                <a:latin typeface="Bookman Old Style" pitchFamily="18" charset="0"/>
              </a:rPr>
              <a:t>развитию ребенка</a:t>
            </a:r>
          </a:p>
          <a:p>
            <a:pPr algn="ctr"/>
            <a:endParaRPr lang="ru-RU" dirty="0"/>
          </a:p>
        </p:txBody>
      </p:sp>
      <p:pic>
        <p:nvPicPr>
          <p:cNvPr id="51" name="Picture 44"/>
          <p:cNvPicPr>
            <a:picLocks noChangeAspect="1" noChangeArrowheads="1"/>
          </p:cNvPicPr>
          <p:nvPr/>
        </p:nvPicPr>
        <p:blipFill>
          <a:blip r:embed="rId11" cstate="print"/>
          <a:srcRect/>
          <a:stretch>
            <a:fillRect/>
          </a:stretch>
        </p:blipFill>
        <p:spPr bwMode="auto">
          <a:xfrm>
            <a:off x="0" y="1484784"/>
            <a:ext cx="4916310" cy="5373216"/>
          </a:xfrm>
          <a:prstGeom prst="rect">
            <a:avLst/>
          </a:prstGeom>
          <a:noFill/>
          <a:ln w="9525">
            <a:noFill/>
            <a:miter lim="800000"/>
            <a:headEnd/>
            <a:tailEnd/>
          </a:ln>
        </p:spPr>
      </p:pic>
      <p:pic>
        <p:nvPicPr>
          <p:cNvPr id="52" name="image55.jpeg"/>
          <p:cNvPicPr/>
          <p:nvPr/>
        </p:nvPicPr>
        <p:blipFill>
          <a:blip r:embed="rId12" cstate="print">
            <a:clrChange>
              <a:clrFrom>
                <a:srgbClr val="FDFEFF"/>
              </a:clrFrom>
              <a:clrTo>
                <a:srgbClr val="FDFEFF">
                  <a:alpha val="0"/>
                </a:srgbClr>
              </a:clrTo>
            </a:clrChange>
          </a:blip>
          <a:stretch>
            <a:fillRect/>
          </a:stretch>
        </p:blipFill>
        <p:spPr>
          <a:xfrm>
            <a:off x="7792279" y="5776623"/>
            <a:ext cx="1351721" cy="108137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Сад №1\Downloads\Новая презентация_000.jpg"/>
          <p:cNvPicPr>
            <a:picLocks noChangeAspect="1" noChangeArrowheads="1"/>
          </p:cNvPicPr>
          <p:nvPr/>
        </p:nvPicPr>
        <p:blipFill>
          <a:blip r:embed="rId2" cstate="print"/>
          <a:srcRect l="5755" r="8686"/>
          <a:stretch>
            <a:fillRect/>
          </a:stretch>
        </p:blipFill>
        <p:spPr bwMode="auto">
          <a:xfrm>
            <a:off x="0" y="0"/>
            <a:ext cx="9144000" cy="6858000"/>
          </a:xfrm>
          <a:prstGeom prst="rect">
            <a:avLst/>
          </a:prstGeom>
          <a:noFill/>
        </p:spPr>
      </p:pic>
      <p:pic>
        <p:nvPicPr>
          <p:cNvPr id="4" name="image27.png"/>
          <p:cNvPicPr>
            <a:picLocks noChangeAspect="1" noChangeArrowheads="1"/>
          </p:cNvPicPr>
          <p:nvPr/>
        </p:nvPicPr>
        <p:blipFill>
          <a:blip r:embed="rId3" cstate="print"/>
          <a:srcRect l="16031" r="15199"/>
          <a:stretch>
            <a:fillRect/>
          </a:stretch>
        </p:blipFill>
        <p:spPr bwMode="auto">
          <a:xfrm>
            <a:off x="0" y="3338513"/>
            <a:ext cx="2627784" cy="3519487"/>
          </a:xfrm>
          <a:prstGeom prst="rect">
            <a:avLst/>
          </a:prstGeom>
          <a:noFill/>
        </p:spPr>
      </p:pic>
      <p:sp>
        <p:nvSpPr>
          <p:cNvPr id="8" name="TextBox 7"/>
          <p:cNvSpPr txBox="1"/>
          <p:nvPr/>
        </p:nvSpPr>
        <p:spPr>
          <a:xfrm>
            <a:off x="2123728" y="1916832"/>
            <a:ext cx="6408712" cy="1938992"/>
          </a:xfrm>
          <a:prstGeom prst="rect">
            <a:avLst/>
          </a:prstGeom>
          <a:noFill/>
        </p:spPr>
        <p:txBody>
          <a:bodyPr wrap="square" rtlCol="0">
            <a:spAutoFit/>
          </a:bodyPr>
          <a:lstStyle/>
          <a:p>
            <a:pPr algn="ctr"/>
            <a:r>
              <a:rPr lang="ru-RU" sz="6000" b="1" dirty="0" smtClean="0">
                <a:solidFill>
                  <a:srgbClr val="002060"/>
                </a:solidFill>
                <a:latin typeface="Bookman Old Style" pitchFamily="18" charset="0"/>
              </a:rPr>
              <a:t>Благодарю </a:t>
            </a:r>
          </a:p>
          <a:p>
            <a:pPr algn="ctr"/>
            <a:r>
              <a:rPr lang="ru-RU" sz="6000" b="1" dirty="0" smtClean="0">
                <a:solidFill>
                  <a:srgbClr val="002060"/>
                </a:solidFill>
                <a:latin typeface="Bookman Old Style" pitchFamily="18" charset="0"/>
              </a:rPr>
              <a:t>за внимание</a:t>
            </a:r>
            <a:endParaRPr lang="ru-RU" sz="6000" b="1" dirty="0">
              <a:solidFill>
                <a:srgbClr val="002060"/>
              </a:solidFill>
              <a:latin typeface="Bookman Old Style"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849</Words>
  <Application>Microsoft Office PowerPoint</Application>
  <PresentationFormat>Экран (4:3)</PresentationFormat>
  <Paragraphs>78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Сад №1</dc:creator>
  <cp:lastModifiedBy>Сад №1</cp:lastModifiedBy>
  <cp:revision>57</cp:revision>
  <dcterms:created xsi:type="dcterms:W3CDTF">2023-05-13T17:19:55Z</dcterms:created>
  <dcterms:modified xsi:type="dcterms:W3CDTF">2023-05-17T16:40:09Z</dcterms:modified>
</cp:coreProperties>
</file>