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83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42910" y="500042"/>
            <a:ext cx="4286280" cy="2160000"/>
            <a:chOff x="1856" y="284"/>
            <a:chExt cx="4980" cy="227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44" y="284"/>
              <a:ext cx="2991" cy="2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1863" y="295"/>
              <a:ext cx="231" cy="249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79" y="12"/>
                </a:cxn>
                <a:cxn ang="0">
                  <a:pos x="120" y="39"/>
                </a:cxn>
                <a:cxn ang="0">
                  <a:pos x="64" y="84"/>
                </a:cxn>
                <a:cxn ang="0">
                  <a:pos x="21" y="152"/>
                </a:cxn>
                <a:cxn ang="0">
                  <a:pos x="0" y="249"/>
                </a:cxn>
              </a:cxnLst>
              <a:rect l="0" t="0" r="r" b="b"/>
              <a:pathLst>
                <a:path w="231" h="249">
                  <a:moveTo>
                    <a:pt x="231" y="0"/>
                  </a:moveTo>
                  <a:lnTo>
                    <a:pt x="179" y="12"/>
                  </a:lnTo>
                  <a:lnTo>
                    <a:pt x="120" y="39"/>
                  </a:lnTo>
                  <a:lnTo>
                    <a:pt x="64" y="84"/>
                  </a:lnTo>
                  <a:lnTo>
                    <a:pt x="21" y="152"/>
                  </a:lnTo>
                  <a:lnTo>
                    <a:pt x="0" y="249"/>
                  </a:lnTo>
                </a:path>
              </a:pathLst>
            </a:cu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3141" y="291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AutoShape 6"/>
            <p:cNvSpPr>
              <a:spLocks/>
            </p:cNvSpPr>
            <p:nvPr/>
          </p:nvSpPr>
          <p:spPr bwMode="auto">
            <a:xfrm>
              <a:off x="1863" y="291"/>
              <a:ext cx="1321" cy="225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75"/>
                </a:cxn>
                <a:cxn ang="0">
                  <a:pos x="1321" y="0"/>
                </a:cxn>
                <a:cxn ang="0">
                  <a:pos x="1321" y="0"/>
                </a:cxn>
                <a:cxn ang="0">
                  <a:pos x="275" y="0"/>
                </a:cxn>
                <a:cxn ang="0">
                  <a:pos x="275" y="0"/>
                </a:cxn>
                <a:cxn ang="0">
                  <a:pos x="275" y="2255"/>
                </a:cxn>
                <a:cxn ang="0">
                  <a:pos x="275" y="2255"/>
                </a:cxn>
              </a:cxnLst>
              <a:rect l="0" t="0" r="r" b="b"/>
              <a:pathLst>
                <a:path w="1321" h="2255">
                  <a:moveTo>
                    <a:pt x="0" y="275"/>
                  </a:moveTo>
                  <a:lnTo>
                    <a:pt x="0" y="275"/>
                  </a:lnTo>
                  <a:moveTo>
                    <a:pt x="1321" y="0"/>
                  </a:moveTo>
                  <a:lnTo>
                    <a:pt x="1321" y="0"/>
                  </a:lnTo>
                  <a:moveTo>
                    <a:pt x="275" y="0"/>
                  </a:moveTo>
                  <a:lnTo>
                    <a:pt x="275" y="0"/>
                  </a:lnTo>
                  <a:moveTo>
                    <a:pt x="275" y="2255"/>
                  </a:moveTo>
                  <a:lnTo>
                    <a:pt x="275" y="2255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56" y="284"/>
              <a:ext cx="1953" cy="2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2" name="AutoShape 8"/>
            <p:cNvSpPr>
              <a:spLocks/>
            </p:cNvSpPr>
            <p:nvPr/>
          </p:nvSpPr>
          <p:spPr bwMode="auto">
            <a:xfrm>
              <a:off x="3822" y="291"/>
              <a:ext cx="2" cy="2255"/>
            </a:xfrm>
            <a:custGeom>
              <a:avLst/>
              <a:gdLst/>
              <a:ahLst/>
              <a:cxnLst>
                <a:cxn ang="0">
                  <a:pos x="0" y="2255"/>
                </a:cxn>
                <a:cxn ang="0">
                  <a:pos x="0" y="225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255">
                  <a:moveTo>
                    <a:pt x="0" y="2255"/>
                  </a:moveTo>
                  <a:lnTo>
                    <a:pt x="0" y="2255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81" y="690"/>
              <a:ext cx="652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095" y="714"/>
              <a:ext cx="627" cy="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4357" y="1337"/>
              <a:ext cx="105" cy="47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0"/>
                </a:cxn>
                <a:cxn ang="0">
                  <a:pos x="2" y="13"/>
                </a:cxn>
                <a:cxn ang="0">
                  <a:pos x="8" y="28"/>
                </a:cxn>
                <a:cxn ang="0">
                  <a:pos x="16" y="41"/>
                </a:cxn>
                <a:cxn ang="0">
                  <a:pos x="26" y="46"/>
                </a:cxn>
                <a:cxn ang="0">
                  <a:pos x="78" y="46"/>
                </a:cxn>
                <a:cxn ang="0">
                  <a:pos x="88" y="41"/>
                </a:cxn>
                <a:cxn ang="0">
                  <a:pos x="96" y="28"/>
                </a:cxn>
                <a:cxn ang="0">
                  <a:pos x="102" y="13"/>
                </a:cxn>
                <a:cxn ang="0">
                  <a:pos x="104" y="0"/>
                </a:cxn>
              </a:cxnLst>
              <a:rect l="0" t="0" r="r" b="b"/>
              <a:pathLst>
                <a:path w="105" h="47">
                  <a:moveTo>
                    <a:pt x="104" y="0"/>
                  </a:moveTo>
                  <a:lnTo>
                    <a:pt x="0" y="0"/>
                  </a:lnTo>
                  <a:lnTo>
                    <a:pt x="2" y="13"/>
                  </a:lnTo>
                  <a:lnTo>
                    <a:pt x="8" y="28"/>
                  </a:lnTo>
                  <a:lnTo>
                    <a:pt x="16" y="41"/>
                  </a:lnTo>
                  <a:lnTo>
                    <a:pt x="26" y="46"/>
                  </a:lnTo>
                  <a:lnTo>
                    <a:pt x="78" y="46"/>
                  </a:lnTo>
                  <a:lnTo>
                    <a:pt x="88" y="41"/>
                  </a:lnTo>
                  <a:lnTo>
                    <a:pt x="96" y="28"/>
                  </a:lnTo>
                  <a:lnTo>
                    <a:pt x="102" y="13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EDB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4357" y="1343"/>
              <a:ext cx="104" cy="32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91" y="2"/>
                </a:cxn>
                <a:cxn ang="0">
                  <a:pos x="78" y="3"/>
                </a:cxn>
                <a:cxn ang="0">
                  <a:pos x="64" y="4"/>
                </a:cxn>
                <a:cxn ang="0">
                  <a:pos x="51" y="5"/>
                </a:cxn>
                <a:cxn ang="0">
                  <a:pos x="38" y="4"/>
                </a:cxn>
                <a:cxn ang="0">
                  <a:pos x="25" y="4"/>
                </a:cxn>
                <a:cxn ang="0">
                  <a:pos x="13" y="2"/>
                </a:cxn>
                <a:cxn ang="0">
                  <a:pos x="0" y="0"/>
                </a:cxn>
                <a:cxn ang="0">
                  <a:pos x="1" y="10"/>
                </a:cxn>
                <a:cxn ang="0">
                  <a:pos x="5" y="22"/>
                </a:cxn>
                <a:cxn ang="0">
                  <a:pos x="11" y="31"/>
                </a:cxn>
                <a:cxn ang="0">
                  <a:pos x="104" y="0"/>
                </a:cxn>
              </a:cxnLst>
              <a:rect l="0" t="0" r="r" b="b"/>
              <a:pathLst>
                <a:path w="104" h="32">
                  <a:moveTo>
                    <a:pt x="104" y="0"/>
                  </a:moveTo>
                  <a:lnTo>
                    <a:pt x="91" y="2"/>
                  </a:lnTo>
                  <a:lnTo>
                    <a:pt x="78" y="3"/>
                  </a:lnTo>
                  <a:lnTo>
                    <a:pt x="64" y="4"/>
                  </a:lnTo>
                  <a:lnTo>
                    <a:pt x="51" y="5"/>
                  </a:lnTo>
                  <a:lnTo>
                    <a:pt x="38" y="4"/>
                  </a:lnTo>
                  <a:lnTo>
                    <a:pt x="25" y="4"/>
                  </a:lnTo>
                  <a:lnTo>
                    <a:pt x="13" y="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5" y="22"/>
                  </a:lnTo>
                  <a:lnTo>
                    <a:pt x="11" y="31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EDA86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948" y="499"/>
              <a:ext cx="984" cy="512"/>
            </a:xfrm>
            <a:custGeom>
              <a:avLst/>
              <a:gdLst/>
              <a:ahLst/>
              <a:cxnLst>
                <a:cxn ang="0">
                  <a:pos x="413" y="0"/>
                </a:cxn>
                <a:cxn ang="0">
                  <a:pos x="340" y="16"/>
                </a:cxn>
                <a:cxn ang="0">
                  <a:pos x="267" y="50"/>
                </a:cxn>
                <a:cxn ang="0">
                  <a:pos x="210" y="90"/>
                </a:cxn>
                <a:cxn ang="0">
                  <a:pos x="179" y="126"/>
                </a:cxn>
                <a:cxn ang="0">
                  <a:pos x="115" y="135"/>
                </a:cxn>
                <a:cxn ang="0">
                  <a:pos x="57" y="168"/>
                </a:cxn>
                <a:cxn ang="0">
                  <a:pos x="16" y="213"/>
                </a:cxn>
                <a:cxn ang="0">
                  <a:pos x="0" y="257"/>
                </a:cxn>
                <a:cxn ang="0">
                  <a:pos x="9" y="306"/>
                </a:cxn>
                <a:cxn ang="0">
                  <a:pos x="34" y="343"/>
                </a:cxn>
                <a:cxn ang="0">
                  <a:pos x="72" y="369"/>
                </a:cxn>
                <a:cxn ang="0">
                  <a:pos x="119" y="385"/>
                </a:cxn>
                <a:cxn ang="0">
                  <a:pos x="132" y="512"/>
                </a:cxn>
                <a:cxn ang="0">
                  <a:pos x="232" y="477"/>
                </a:cxn>
                <a:cxn ang="0">
                  <a:pos x="328" y="456"/>
                </a:cxn>
                <a:cxn ang="0">
                  <a:pos x="420" y="447"/>
                </a:cxn>
                <a:cxn ang="0">
                  <a:pos x="505" y="448"/>
                </a:cxn>
                <a:cxn ang="0">
                  <a:pos x="582" y="456"/>
                </a:cxn>
                <a:cxn ang="0">
                  <a:pos x="651" y="469"/>
                </a:cxn>
                <a:cxn ang="0">
                  <a:pos x="753" y="499"/>
                </a:cxn>
                <a:cxn ang="0">
                  <a:pos x="785" y="511"/>
                </a:cxn>
                <a:cxn ang="0">
                  <a:pos x="798" y="384"/>
                </a:cxn>
                <a:cxn ang="0">
                  <a:pos x="849" y="409"/>
                </a:cxn>
                <a:cxn ang="0">
                  <a:pos x="895" y="417"/>
                </a:cxn>
                <a:cxn ang="0">
                  <a:pos x="933" y="412"/>
                </a:cxn>
                <a:cxn ang="0">
                  <a:pos x="961" y="393"/>
                </a:cxn>
                <a:cxn ang="0">
                  <a:pos x="979" y="365"/>
                </a:cxn>
                <a:cxn ang="0">
                  <a:pos x="984" y="327"/>
                </a:cxn>
                <a:cxn ang="0">
                  <a:pos x="975" y="283"/>
                </a:cxn>
                <a:cxn ang="0">
                  <a:pos x="907" y="183"/>
                </a:cxn>
                <a:cxn ang="0">
                  <a:pos x="845" y="130"/>
                </a:cxn>
                <a:cxn ang="0">
                  <a:pos x="762" y="79"/>
                </a:cxn>
                <a:cxn ang="0">
                  <a:pos x="683" y="47"/>
                </a:cxn>
                <a:cxn ang="0">
                  <a:pos x="603" y="23"/>
                </a:cxn>
                <a:cxn ang="0">
                  <a:pos x="509" y="4"/>
                </a:cxn>
                <a:cxn ang="0">
                  <a:pos x="413" y="0"/>
                </a:cxn>
              </a:cxnLst>
              <a:rect l="0" t="0" r="r" b="b"/>
              <a:pathLst>
                <a:path w="984" h="512">
                  <a:moveTo>
                    <a:pt x="413" y="0"/>
                  </a:moveTo>
                  <a:lnTo>
                    <a:pt x="340" y="16"/>
                  </a:lnTo>
                  <a:lnTo>
                    <a:pt x="267" y="50"/>
                  </a:lnTo>
                  <a:lnTo>
                    <a:pt x="210" y="90"/>
                  </a:lnTo>
                  <a:lnTo>
                    <a:pt x="179" y="126"/>
                  </a:lnTo>
                  <a:lnTo>
                    <a:pt x="115" y="135"/>
                  </a:lnTo>
                  <a:lnTo>
                    <a:pt x="57" y="168"/>
                  </a:lnTo>
                  <a:lnTo>
                    <a:pt x="16" y="213"/>
                  </a:lnTo>
                  <a:lnTo>
                    <a:pt x="0" y="257"/>
                  </a:lnTo>
                  <a:lnTo>
                    <a:pt x="9" y="306"/>
                  </a:lnTo>
                  <a:lnTo>
                    <a:pt x="34" y="343"/>
                  </a:lnTo>
                  <a:lnTo>
                    <a:pt x="72" y="369"/>
                  </a:lnTo>
                  <a:lnTo>
                    <a:pt x="119" y="385"/>
                  </a:lnTo>
                  <a:lnTo>
                    <a:pt x="132" y="512"/>
                  </a:lnTo>
                  <a:lnTo>
                    <a:pt x="232" y="477"/>
                  </a:lnTo>
                  <a:lnTo>
                    <a:pt x="328" y="456"/>
                  </a:lnTo>
                  <a:lnTo>
                    <a:pt x="420" y="447"/>
                  </a:lnTo>
                  <a:lnTo>
                    <a:pt x="505" y="448"/>
                  </a:lnTo>
                  <a:lnTo>
                    <a:pt x="582" y="456"/>
                  </a:lnTo>
                  <a:lnTo>
                    <a:pt x="651" y="469"/>
                  </a:lnTo>
                  <a:lnTo>
                    <a:pt x="753" y="499"/>
                  </a:lnTo>
                  <a:lnTo>
                    <a:pt x="785" y="511"/>
                  </a:lnTo>
                  <a:lnTo>
                    <a:pt x="798" y="384"/>
                  </a:lnTo>
                  <a:lnTo>
                    <a:pt x="849" y="409"/>
                  </a:lnTo>
                  <a:lnTo>
                    <a:pt x="895" y="417"/>
                  </a:lnTo>
                  <a:lnTo>
                    <a:pt x="933" y="412"/>
                  </a:lnTo>
                  <a:lnTo>
                    <a:pt x="961" y="393"/>
                  </a:lnTo>
                  <a:lnTo>
                    <a:pt x="979" y="365"/>
                  </a:lnTo>
                  <a:lnTo>
                    <a:pt x="984" y="327"/>
                  </a:lnTo>
                  <a:lnTo>
                    <a:pt x="975" y="283"/>
                  </a:lnTo>
                  <a:lnTo>
                    <a:pt x="907" y="183"/>
                  </a:lnTo>
                  <a:lnTo>
                    <a:pt x="845" y="130"/>
                  </a:lnTo>
                  <a:lnTo>
                    <a:pt x="762" y="79"/>
                  </a:lnTo>
                  <a:lnTo>
                    <a:pt x="683" y="47"/>
                  </a:lnTo>
                  <a:lnTo>
                    <a:pt x="603" y="23"/>
                  </a:lnTo>
                  <a:lnTo>
                    <a:pt x="509" y="4"/>
                  </a:lnTo>
                  <a:lnTo>
                    <a:pt x="413" y="0"/>
                  </a:lnTo>
                  <a:close/>
                </a:path>
              </a:pathLst>
            </a:custGeom>
            <a:solidFill>
              <a:srgbClr val="E8E9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53" y="821"/>
              <a:ext cx="489" cy="27"/>
            </a:xfrm>
            <a:custGeom>
              <a:avLst/>
              <a:gdLst/>
              <a:ahLst/>
              <a:cxnLst>
                <a:cxn ang="0">
                  <a:pos x="266" y="0"/>
                </a:cxn>
                <a:cxn ang="0">
                  <a:pos x="184" y="1"/>
                </a:cxn>
                <a:cxn ang="0">
                  <a:pos x="94" y="9"/>
                </a:cxn>
                <a:cxn ang="0">
                  <a:pos x="0" y="25"/>
                </a:cxn>
                <a:cxn ang="0">
                  <a:pos x="1" y="27"/>
                </a:cxn>
                <a:cxn ang="0">
                  <a:pos x="95" y="10"/>
                </a:cxn>
                <a:cxn ang="0">
                  <a:pos x="184" y="3"/>
                </a:cxn>
                <a:cxn ang="0">
                  <a:pos x="266" y="2"/>
                </a:cxn>
                <a:cxn ang="0">
                  <a:pos x="336" y="6"/>
                </a:cxn>
                <a:cxn ang="0">
                  <a:pos x="398" y="12"/>
                </a:cxn>
                <a:cxn ang="0">
                  <a:pos x="477" y="25"/>
                </a:cxn>
                <a:cxn ang="0">
                  <a:pos x="488" y="27"/>
                </a:cxn>
                <a:cxn ang="0">
                  <a:pos x="489" y="25"/>
                </a:cxn>
                <a:cxn ang="0">
                  <a:pos x="477" y="23"/>
                </a:cxn>
                <a:cxn ang="0">
                  <a:pos x="446" y="17"/>
                </a:cxn>
                <a:cxn ang="0">
                  <a:pos x="398" y="10"/>
                </a:cxn>
                <a:cxn ang="0">
                  <a:pos x="336" y="4"/>
                </a:cxn>
                <a:cxn ang="0">
                  <a:pos x="266" y="0"/>
                </a:cxn>
              </a:cxnLst>
              <a:rect l="0" t="0" r="r" b="b"/>
              <a:pathLst>
                <a:path w="489" h="27">
                  <a:moveTo>
                    <a:pt x="266" y="0"/>
                  </a:moveTo>
                  <a:lnTo>
                    <a:pt x="184" y="1"/>
                  </a:lnTo>
                  <a:lnTo>
                    <a:pt x="94" y="9"/>
                  </a:lnTo>
                  <a:lnTo>
                    <a:pt x="0" y="25"/>
                  </a:lnTo>
                  <a:lnTo>
                    <a:pt x="1" y="27"/>
                  </a:lnTo>
                  <a:lnTo>
                    <a:pt x="95" y="10"/>
                  </a:lnTo>
                  <a:lnTo>
                    <a:pt x="184" y="3"/>
                  </a:lnTo>
                  <a:lnTo>
                    <a:pt x="266" y="2"/>
                  </a:lnTo>
                  <a:lnTo>
                    <a:pt x="336" y="6"/>
                  </a:lnTo>
                  <a:lnTo>
                    <a:pt x="398" y="12"/>
                  </a:lnTo>
                  <a:lnTo>
                    <a:pt x="477" y="25"/>
                  </a:lnTo>
                  <a:lnTo>
                    <a:pt x="488" y="27"/>
                  </a:lnTo>
                  <a:lnTo>
                    <a:pt x="489" y="25"/>
                  </a:lnTo>
                  <a:lnTo>
                    <a:pt x="477" y="23"/>
                  </a:lnTo>
                  <a:lnTo>
                    <a:pt x="446" y="17"/>
                  </a:lnTo>
                  <a:lnTo>
                    <a:pt x="398" y="10"/>
                  </a:lnTo>
                  <a:lnTo>
                    <a:pt x="336" y="4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8E91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4628" y="1720"/>
              <a:ext cx="53" cy="8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2" y="52"/>
                </a:cxn>
                <a:cxn ang="0">
                  <a:pos x="0" y="67"/>
                </a:cxn>
                <a:cxn ang="0">
                  <a:pos x="3" y="79"/>
                </a:cxn>
                <a:cxn ang="0">
                  <a:pos x="9" y="85"/>
                </a:cxn>
                <a:cxn ang="0">
                  <a:pos x="18" y="85"/>
                </a:cxn>
                <a:cxn ang="0">
                  <a:pos x="51" y="34"/>
                </a:cxn>
                <a:cxn ang="0">
                  <a:pos x="53" y="18"/>
                </a:cxn>
                <a:cxn ang="0">
                  <a:pos x="50" y="7"/>
                </a:cxn>
                <a:cxn ang="0">
                  <a:pos x="44" y="0"/>
                </a:cxn>
              </a:cxnLst>
              <a:rect l="0" t="0" r="r" b="b"/>
              <a:pathLst>
                <a:path w="53" h="86">
                  <a:moveTo>
                    <a:pt x="44" y="0"/>
                  </a:moveTo>
                  <a:lnTo>
                    <a:pt x="2" y="52"/>
                  </a:lnTo>
                  <a:lnTo>
                    <a:pt x="0" y="67"/>
                  </a:lnTo>
                  <a:lnTo>
                    <a:pt x="3" y="79"/>
                  </a:lnTo>
                  <a:lnTo>
                    <a:pt x="9" y="85"/>
                  </a:lnTo>
                  <a:lnTo>
                    <a:pt x="18" y="85"/>
                  </a:lnTo>
                  <a:lnTo>
                    <a:pt x="51" y="34"/>
                  </a:lnTo>
                  <a:lnTo>
                    <a:pt x="53" y="18"/>
                  </a:lnTo>
                  <a:lnTo>
                    <a:pt x="50" y="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EDB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235" y="1878"/>
              <a:ext cx="343" cy="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4189" y="1793"/>
              <a:ext cx="437" cy="54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436" y="54"/>
                </a:cxn>
                <a:cxn ang="0">
                  <a:pos x="436" y="0"/>
                </a:cxn>
              </a:cxnLst>
              <a:rect l="0" t="0" r="r" b="b"/>
              <a:pathLst>
                <a:path w="437" h="54">
                  <a:moveTo>
                    <a:pt x="436" y="0"/>
                  </a:moveTo>
                  <a:lnTo>
                    <a:pt x="0" y="0"/>
                  </a:lnTo>
                  <a:lnTo>
                    <a:pt x="0" y="54"/>
                  </a:lnTo>
                  <a:lnTo>
                    <a:pt x="436" y="54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C02F4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4189" y="1827"/>
              <a:ext cx="436" cy="217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0" y="0"/>
                </a:cxn>
                <a:cxn ang="0">
                  <a:pos x="0" y="178"/>
                </a:cxn>
                <a:cxn ang="0">
                  <a:pos x="46" y="198"/>
                </a:cxn>
                <a:cxn ang="0">
                  <a:pos x="125" y="211"/>
                </a:cxn>
                <a:cxn ang="0">
                  <a:pos x="220" y="216"/>
                </a:cxn>
                <a:cxn ang="0">
                  <a:pos x="315" y="212"/>
                </a:cxn>
                <a:cxn ang="0">
                  <a:pos x="393" y="199"/>
                </a:cxn>
                <a:cxn ang="0">
                  <a:pos x="436" y="178"/>
                </a:cxn>
                <a:cxn ang="0">
                  <a:pos x="436" y="0"/>
                </a:cxn>
              </a:cxnLst>
              <a:rect l="0" t="0" r="r" b="b"/>
              <a:pathLst>
                <a:path w="436" h="217">
                  <a:moveTo>
                    <a:pt x="436" y="0"/>
                  </a:moveTo>
                  <a:lnTo>
                    <a:pt x="0" y="0"/>
                  </a:lnTo>
                  <a:lnTo>
                    <a:pt x="0" y="178"/>
                  </a:lnTo>
                  <a:lnTo>
                    <a:pt x="46" y="198"/>
                  </a:lnTo>
                  <a:lnTo>
                    <a:pt x="125" y="211"/>
                  </a:lnTo>
                  <a:lnTo>
                    <a:pt x="220" y="216"/>
                  </a:lnTo>
                  <a:lnTo>
                    <a:pt x="315" y="212"/>
                  </a:lnTo>
                  <a:lnTo>
                    <a:pt x="393" y="199"/>
                  </a:lnTo>
                  <a:lnTo>
                    <a:pt x="436" y="178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EF464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882" y="947"/>
              <a:ext cx="214" cy="74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78"/>
                </a:cxn>
                <a:cxn ang="0">
                  <a:pos x="20" y="161"/>
                </a:cxn>
                <a:cxn ang="0">
                  <a:pos x="44" y="264"/>
                </a:cxn>
                <a:cxn ang="0">
                  <a:pos x="74" y="382"/>
                </a:cxn>
                <a:cxn ang="0">
                  <a:pos x="108" y="499"/>
                </a:cxn>
                <a:cxn ang="0">
                  <a:pos x="140" y="600"/>
                </a:cxn>
                <a:cxn ang="0">
                  <a:pos x="169" y="678"/>
                </a:cxn>
                <a:cxn ang="0">
                  <a:pos x="208" y="744"/>
                </a:cxn>
                <a:cxn ang="0">
                  <a:pos x="213" y="722"/>
                </a:cxn>
                <a:cxn ang="0">
                  <a:pos x="192" y="583"/>
                </a:cxn>
                <a:cxn ang="0">
                  <a:pos x="169" y="480"/>
                </a:cxn>
                <a:cxn ang="0">
                  <a:pos x="139" y="362"/>
                </a:cxn>
                <a:cxn ang="0">
                  <a:pos x="105" y="245"/>
                </a:cxn>
                <a:cxn ang="0">
                  <a:pos x="72" y="144"/>
                </a:cxn>
                <a:cxn ang="0">
                  <a:pos x="44" y="66"/>
                </a:cxn>
                <a:cxn ang="0">
                  <a:pos x="5" y="0"/>
                </a:cxn>
              </a:cxnLst>
              <a:rect l="0" t="0" r="r" b="b"/>
              <a:pathLst>
                <a:path w="214" h="744">
                  <a:moveTo>
                    <a:pt x="5" y="0"/>
                  </a:moveTo>
                  <a:lnTo>
                    <a:pt x="5" y="78"/>
                  </a:lnTo>
                  <a:lnTo>
                    <a:pt x="20" y="161"/>
                  </a:lnTo>
                  <a:lnTo>
                    <a:pt x="44" y="264"/>
                  </a:lnTo>
                  <a:lnTo>
                    <a:pt x="74" y="382"/>
                  </a:lnTo>
                  <a:lnTo>
                    <a:pt x="108" y="499"/>
                  </a:lnTo>
                  <a:lnTo>
                    <a:pt x="140" y="600"/>
                  </a:lnTo>
                  <a:lnTo>
                    <a:pt x="169" y="678"/>
                  </a:lnTo>
                  <a:lnTo>
                    <a:pt x="208" y="744"/>
                  </a:lnTo>
                  <a:lnTo>
                    <a:pt x="213" y="722"/>
                  </a:lnTo>
                  <a:lnTo>
                    <a:pt x="192" y="583"/>
                  </a:lnTo>
                  <a:lnTo>
                    <a:pt x="169" y="480"/>
                  </a:lnTo>
                  <a:lnTo>
                    <a:pt x="139" y="362"/>
                  </a:lnTo>
                  <a:lnTo>
                    <a:pt x="105" y="245"/>
                  </a:lnTo>
                  <a:lnTo>
                    <a:pt x="72" y="144"/>
                  </a:lnTo>
                  <a:lnTo>
                    <a:pt x="44" y="6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A7682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883" y="947"/>
              <a:ext cx="57" cy="11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0"/>
                </a:cxn>
                <a:cxn ang="0">
                  <a:pos x="0" y="33"/>
                </a:cxn>
                <a:cxn ang="0">
                  <a:pos x="4" y="68"/>
                </a:cxn>
                <a:cxn ang="0">
                  <a:pos x="12" y="115"/>
                </a:cxn>
                <a:cxn ang="0">
                  <a:pos x="57" y="100"/>
                </a:cxn>
                <a:cxn ang="0">
                  <a:pos x="40" y="57"/>
                </a:cxn>
                <a:cxn ang="0">
                  <a:pos x="25" y="25"/>
                </a:cxn>
                <a:cxn ang="0">
                  <a:pos x="13" y="6"/>
                </a:cxn>
                <a:cxn ang="0">
                  <a:pos x="5" y="0"/>
                </a:cxn>
              </a:cxnLst>
              <a:rect l="0" t="0" r="r" b="b"/>
              <a:pathLst>
                <a:path w="57" h="115">
                  <a:moveTo>
                    <a:pt x="5" y="0"/>
                  </a:moveTo>
                  <a:lnTo>
                    <a:pt x="0" y="10"/>
                  </a:lnTo>
                  <a:lnTo>
                    <a:pt x="0" y="33"/>
                  </a:lnTo>
                  <a:lnTo>
                    <a:pt x="4" y="68"/>
                  </a:lnTo>
                  <a:lnTo>
                    <a:pt x="12" y="115"/>
                  </a:lnTo>
                  <a:lnTo>
                    <a:pt x="57" y="100"/>
                  </a:lnTo>
                  <a:lnTo>
                    <a:pt x="40" y="57"/>
                  </a:lnTo>
                  <a:lnTo>
                    <a:pt x="25" y="25"/>
                  </a:lnTo>
                  <a:lnTo>
                    <a:pt x="13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C6C8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846" y="799"/>
              <a:ext cx="70" cy="17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67"/>
                </a:cxn>
                <a:cxn ang="0">
                  <a:pos x="0" y="107"/>
                </a:cxn>
                <a:cxn ang="0">
                  <a:pos x="4" y="137"/>
                </a:cxn>
                <a:cxn ang="0">
                  <a:pos x="12" y="156"/>
                </a:cxn>
                <a:cxn ang="0">
                  <a:pos x="23" y="170"/>
                </a:cxn>
                <a:cxn ang="0">
                  <a:pos x="36" y="177"/>
                </a:cxn>
                <a:cxn ang="0">
                  <a:pos x="49" y="177"/>
                </a:cxn>
                <a:cxn ang="0">
                  <a:pos x="60" y="169"/>
                </a:cxn>
                <a:cxn ang="0">
                  <a:pos x="67" y="155"/>
                </a:cxn>
                <a:cxn ang="0">
                  <a:pos x="70" y="137"/>
                </a:cxn>
                <a:cxn ang="0">
                  <a:pos x="67" y="117"/>
                </a:cxn>
                <a:cxn ang="0">
                  <a:pos x="55" y="92"/>
                </a:cxn>
                <a:cxn ang="0">
                  <a:pos x="37" y="66"/>
                </a:cxn>
                <a:cxn ang="0">
                  <a:pos x="17" y="36"/>
                </a:cxn>
                <a:cxn ang="0">
                  <a:pos x="1" y="0"/>
                </a:cxn>
              </a:cxnLst>
              <a:rect l="0" t="0" r="r" b="b"/>
              <a:pathLst>
                <a:path w="70" h="178">
                  <a:moveTo>
                    <a:pt x="1" y="0"/>
                  </a:moveTo>
                  <a:lnTo>
                    <a:pt x="0" y="67"/>
                  </a:lnTo>
                  <a:lnTo>
                    <a:pt x="0" y="107"/>
                  </a:lnTo>
                  <a:lnTo>
                    <a:pt x="4" y="137"/>
                  </a:lnTo>
                  <a:lnTo>
                    <a:pt x="12" y="156"/>
                  </a:lnTo>
                  <a:lnTo>
                    <a:pt x="23" y="170"/>
                  </a:lnTo>
                  <a:lnTo>
                    <a:pt x="36" y="177"/>
                  </a:lnTo>
                  <a:lnTo>
                    <a:pt x="49" y="177"/>
                  </a:lnTo>
                  <a:lnTo>
                    <a:pt x="60" y="169"/>
                  </a:lnTo>
                  <a:lnTo>
                    <a:pt x="67" y="155"/>
                  </a:lnTo>
                  <a:lnTo>
                    <a:pt x="70" y="137"/>
                  </a:lnTo>
                  <a:lnTo>
                    <a:pt x="67" y="117"/>
                  </a:lnTo>
                  <a:lnTo>
                    <a:pt x="55" y="92"/>
                  </a:lnTo>
                  <a:lnTo>
                    <a:pt x="37" y="66"/>
                  </a:lnTo>
                  <a:lnTo>
                    <a:pt x="17" y="3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EDB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846" y="799"/>
              <a:ext cx="56" cy="116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51"/>
                </a:cxn>
                <a:cxn ang="0">
                  <a:pos x="0" y="84"/>
                </a:cxn>
                <a:cxn ang="0">
                  <a:pos x="1" y="115"/>
                </a:cxn>
                <a:cxn ang="0">
                  <a:pos x="7" y="116"/>
                </a:cxn>
                <a:cxn ang="0">
                  <a:pos x="13" y="116"/>
                </a:cxn>
                <a:cxn ang="0">
                  <a:pos x="29" y="111"/>
                </a:cxn>
                <a:cxn ang="0">
                  <a:pos x="37" y="104"/>
                </a:cxn>
                <a:cxn ang="0">
                  <a:pos x="43" y="96"/>
                </a:cxn>
                <a:cxn ang="0">
                  <a:pos x="47" y="96"/>
                </a:cxn>
                <a:cxn ang="0">
                  <a:pos x="52" y="96"/>
                </a:cxn>
                <a:cxn ang="0">
                  <a:pos x="56" y="95"/>
                </a:cxn>
                <a:cxn ang="0">
                  <a:pos x="42" y="75"/>
                </a:cxn>
                <a:cxn ang="0">
                  <a:pos x="27" y="54"/>
                </a:cxn>
                <a:cxn ang="0">
                  <a:pos x="13" y="29"/>
                </a:cxn>
                <a:cxn ang="0">
                  <a:pos x="1" y="0"/>
                </a:cxn>
              </a:cxnLst>
              <a:rect l="0" t="0" r="r" b="b"/>
              <a:pathLst>
                <a:path w="56" h="116">
                  <a:moveTo>
                    <a:pt x="1" y="0"/>
                  </a:moveTo>
                  <a:lnTo>
                    <a:pt x="0" y="51"/>
                  </a:lnTo>
                  <a:lnTo>
                    <a:pt x="0" y="84"/>
                  </a:lnTo>
                  <a:lnTo>
                    <a:pt x="1" y="115"/>
                  </a:lnTo>
                  <a:lnTo>
                    <a:pt x="7" y="116"/>
                  </a:lnTo>
                  <a:lnTo>
                    <a:pt x="13" y="116"/>
                  </a:lnTo>
                  <a:lnTo>
                    <a:pt x="29" y="111"/>
                  </a:lnTo>
                  <a:lnTo>
                    <a:pt x="37" y="104"/>
                  </a:lnTo>
                  <a:lnTo>
                    <a:pt x="43" y="96"/>
                  </a:lnTo>
                  <a:lnTo>
                    <a:pt x="47" y="96"/>
                  </a:lnTo>
                  <a:lnTo>
                    <a:pt x="52" y="96"/>
                  </a:lnTo>
                  <a:lnTo>
                    <a:pt x="56" y="95"/>
                  </a:lnTo>
                  <a:lnTo>
                    <a:pt x="42" y="75"/>
                  </a:lnTo>
                  <a:lnTo>
                    <a:pt x="27" y="54"/>
                  </a:lnTo>
                  <a:lnTo>
                    <a:pt x="13" y="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748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4008" y="1245"/>
              <a:ext cx="54" cy="113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2" y="53"/>
                </a:cxn>
                <a:cxn ang="0">
                  <a:pos x="0" y="75"/>
                </a:cxn>
                <a:cxn ang="0">
                  <a:pos x="3" y="94"/>
                </a:cxn>
                <a:cxn ang="0">
                  <a:pos x="10" y="107"/>
                </a:cxn>
                <a:cxn ang="0">
                  <a:pos x="19" y="113"/>
                </a:cxn>
                <a:cxn ang="0">
                  <a:pos x="30" y="110"/>
                </a:cxn>
                <a:cxn ang="0">
                  <a:pos x="40" y="99"/>
                </a:cxn>
                <a:cxn ang="0">
                  <a:pos x="48" y="82"/>
                </a:cxn>
                <a:cxn ang="0">
                  <a:pos x="53" y="61"/>
                </a:cxn>
                <a:cxn ang="0">
                  <a:pos x="54" y="38"/>
                </a:cxn>
                <a:cxn ang="0">
                  <a:pos x="51" y="20"/>
                </a:cxn>
                <a:cxn ang="0">
                  <a:pos x="45" y="6"/>
                </a:cxn>
                <a:cxn ang="0">
                  <a:pos x="36" y="0"/>
                </a:cxn>
              </a:cxnLst>
              <a:rect l="0" t="0" r="r" b="b"/>
              <a:pathLst>
                <a:path w="54" h="113">
                  <a:moveTo>
                    <a:pt x="36" y="0"/>
                  </a:moveTo>
                  <a:lnTo>
                    <a:pt x="2" y="53"/>
                  </a:lnTo>
                  <a:lnTo>
                    <a:pt x="0" y="75"/>
                  </a:lnTo>
                  <a:lnTo>
                    <a:pt x="3" y="94"/>
                  </a:lnTo>
                  <a:lnTo>
                    <a:pt x="10" y="107"/>
                  </a:lnTo>
                  <a:lnTo>
                    <a:pt x="19" y="113"/>
                  </a:lnTo>
                  <a:lnTo>
                    <a:pt x="30" y="110"/>
                  </a:lnTo>
                  <a:lnTo>
                    <a:pt x="40" y="99"/>
                  </a:lnTo>
                  <a:lnTo>
                    <a:pt x="48" y="82"/>
                  </a:lnTo>
                  <a:lnTo>
                    <a:pt x="53" y="61"/>
                  </a:lnTo>
                  <a:lnTo>
                    <a:pt x="54" y="38"/>
                  </a:lnTo>
                  <a:lnTo>
                    <a:pt x="51" y="20"/>
                  </a:lnTo>
                  <a:lnTo>
                    <a:pt x="45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EDB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AutoShape 24"/>
            <p:cNvSpPr>
              <a:spLocks/>
            </p:cNvSpPr>
            <p:nvPr/>
          </p:nvSpPr>
          <p:spPr bwMode="auto">
            <a:xfrm>
              <a:off x="3732" y="1037"/>
              <a:ext cx="187" cy="1305"/>
            </a:xfrm>
            <a:custGeom>
              <a:avLst/>
              <a:gdLst/>
              <a:ahLst/>
              <a:cxnLst>
                <a:cxn ang="0">
                  <a:pos x="93" y="1283"/>
                </a:cxn>
                <a:cxn ang="0">
                  <a:pos x="90" y="1275"/>
                </a:cxn>
                <a:cxn ang="0">
                  <a:pos x="80" y="1268"/>
                </a:cxn>
                <a:cxn ang="0">
                  <a:pos x="65" y="1263"/>
                </a:cxn>
                <a:cxn ang="0">
                  <a:pos x="47" y="1262"/>
                </a:cxn>
                <a:cxn ang="0">
                  <a:pos x="29" y="1263"/>
                </a:cxn>
                <a:cxn ang="0">
                  <a:pos x="14" y="1268"/>
                </a:cxn>
                <a:cxn ang="0">
                  <a:pos x="4" y="1275"/>
                </a:cxn>
                <a:cxn ang="0">
                  <a:pos x="0" y="1283"/>
                </a:cxn>
                <a:cxn ang="0">
                  <a:pos x="4" y="1291"/>
                </a:cxn>
                <a:cxn ang="0">
                  <a:pos x="14" y="1298"/>
                </a:cxn>
                <a:cxn ang="0">
                  <a:pos x="29" y="1303"/>
                </a:cxn>
                <a:cxn ang="0">
                  <a:pos x="47" y="1304"/>
                </a:cxn>
                <a:cxn ang="0">
                  <a:pos x="65" y="1303"/>
                </a:cxn>
                <a:cxn ang="0">
                  <a:pos x="80" y="1298"/>
                </a:cxn>
                <a:cxn ang="0">
                  <a:pos x="90" y="1291"/>
                </a:cxn>
                <a:cxn ang="0">
                  <a:pos x="93" y="1283"/>
                </a:cxn>
                <a:cxn ang="0">
                  <a:pos x="101" y="65"/>
                </a:cxn>
                <a:cxn ang="0">
                  <a:pos x="98" y="40"/>
                </a:cxn>
                <a:cxn ang="0">
                  <a:pos x="92" y="20"/>
                </a:cxn>
                <a:cxn ang="0">
                  <a:pos x="85" y="5"/>
                </a:cxn>
                <a:cxn ang="0">
                  <a:pos x="82" y="0"/>
                </a:cxn>
                <a:cxn ang="0">
                  <a:pos x="75" y="18"/>
                </a:cxn>
                <a:cxn ang="0">
                  <a:pos x="65" y="38"/>
                </a:cxn>
                <a:cxn ang="0">
                  <a:pos x="58" y="59"/>
                </a:cxn>
                <a:cxn ang="0">
                  <a:pos x="61" y="76"/>
                </a:cxn>
                <a:cxn ang="0">
                  <a:pos x="69" y="82"/>
                </a:cxn>
                <a:cxn ang="0">
                  <a:pos x="83" y="84"/>
                </a:cxn>
                <a:cxn ang="0">
                  <a:pos x="96" y="79"/>
                </a:cxn>
                <a:cxn ang="0">
                  <a:pos x="101" y="65"/>
                </a:cxn>
                <a:cxn ang="0">
                  <a:pos x="158" y="245"/>
                </a:cxn>
                <a:cxn ang="0">
                  <a:pos x="151" y="225"/>
                </a:cxn>
                <a:cxn ang="0">
                  <a:pos x="141" y="204"/>
                </a:cxn>
                <a:cxn ang="0">
                  <a:pos x="134" y="187"/>
                </a:cxn>
                <a:cxn ang="0">
                  <a:pos x="131" y="192"/>
                </a:cxn>
                <a:cxn ang="0">
                  <a:pos x="124" y="206"/>
                </a:cxn>
                <a:cxn ang="0">
                  <a:pos x="118" y="227"/>
                </a:cxn>
                <a:cxn ang="0">
                  <a:pos x="115" y="251"/>
                </a:cxn>
                <a:cxn ang="0">
                  <a:pos x="120" y="266"/>
                </a:cxn>
                <a:cxn ang="0">
                  <a:pos x="133" y="271"/>
                </a:cxn>
                <a:cxn ang="0">
                  <a:pos x="147" y="269"/>
                </a:cxn>
                <a:cxn ang="0">
                  <a:pos x="156" y="263"/>
                </a:cxn>
                <a:cxn ang="0">
                  <a:pos x="158" y="245"/>
                </a:cxn>
                <a:cxn ang="0">
                  <a:pos x="186" y="1190"/>
                </a:cxn>
                <a:cxn ang="0">
                  <a:pos x="183" y="1181"/>
                </a:cxn>
                <a:cxn ang="0">
                  <a:pos x="173" y="1175"/>
                </a:cxn>
                <a:cxn ang="0">
                  <a:pos x="158" y="1170"/>
                </a:cxn>
                <a:cxn ang="0">
                  <a:pos x="140" y="1168"/>
                </a:cxn>
                <a:cxn ang="0">
                  <a:pos x="122" y="1170"/>
                </a:cxn>
                <a:cxn ang="0">
                  <a:pos x="107" y="1175"/>
                </a:cxn>
                <a:cxn ang="0">
                  <a:pos x="97" y="1181"/>
                </a:cxn>
                <a:cxn ang="0">
                  <a:pos x="93" y="1190"/>
                </a:cxn>
                <a:cxn ang="0">
                  <a:pos x="97" y="1198"/>
                </a:cxn>
                <a:cxn ang="0">
                  <a:pos x="107" y="1205"/>
                </a:cxn>
                <a:cxn ang="0">
                  <a:pos x="122" y="1209"/>
                </a:cxn>
                <a:cxn ang="0">
                  <a:pos x="140" y="1211"/>
                </a:cxn>
                <a:cxn ang="0">
                  <a:pos x="158" y="1209"/>
                </a:cxn>
                <a:cxn ang="0">
                  <a:pos x="173" y="1205"/>
                </a:cxn>
                <a:cxn ang="0">
                  <a:pos x="183" y="1198"/>
                </a:cxn>
                <a:cxn ang="0">
                  <a:pos x="186" y="1190"/>
                </a:cxn>
              </a:cxnLst>
              <a:rect l="0" t="0" r="r" b="b"/>
              <a:pathLst>
                <a:path w="187" h="1305">
                  <a:moveTo>
                    <a:pt x="93" y="1283"/>
                  </a:moveTo>
                  <a:lnTo>
                    <a:pt x="90" y="1275"/>
                  </a:lnTo>
                  <a:lnTo>
                    <a:pt x="80" y="1268"/>
                  </a:lnTo>
                  <a:lnTo>
                    <a:pt x="65" y="1263"/>
                  </a:lnTo>
                  <a:lnTo>
                    <a:pt x="47" y="1262"/>
                  </a:lnTo>
                  <a:lnTo>
                    <a:pt x="29" y="1263"/>
                  </a:lnTo>
                  <a:lnTo>
                    <a:pt x="14" y="1268"/>
                  </a:lnTo>
                  <a:lnTo>
                    <a:pt x="4" y="1275"/>
                  </a:lnTo>
                  <a:lnTo>
                    <a:pt x="0" y="1283"/>
                  </a:lnTo>
                  <a:lnTo>
                    <a:pt x="4" y="1291"/>
                  </a:lnTo>
                  <a:lnTo>
                    <a:pt x="14" y="1298"/>
                  </a:lnTo>
                  <a:lnTo>
                    <a:pt x="29" y="1303"/>
                  </a:lnTo>
                  <a:lnTo>
                    <a:pt x="47" y="1304"/>
                  </a:lnTo>
                  <a:lnTo>
                    <a:pt x="65" y="1303"/>
                  </a:lnTo>
                  <a:lnTo>
                    <a:pt x="80" y="1298"/>
                  </a:lnTo>
                  <a:lnTo>
                    <a:pt x="90" y="1291"/>
                  </a:lnTo>
                  <a:lnTo>
                    <a:pt x="93" y="1283"/>
                  </a:lnTo>
                  <a:close/>
                  <a:moveTo>
                    <a:pt x="101" y="65"/>
                  </a:moveTo>
                  <a:lnTo>
                    <a:pt x="98" y="40"/>
                  </a:lnTo>
                  <a:lnTo>
                    <a:pt x="92" y="20"/>
                  </a:lnTo>
                  <a:lnTo>
                    <a:pt x="85" y="5"/>
                  </a:lnTo>
                  <a:lnTo>
                    <a:pt x="82" y="0"/>
                  </a:lnTo>
                  <a:lnTo>
                    <a:pt x="75" y="18"/>
                  </a:lnTo>
                  <a:lnTo>
                    <a:pt x="65" y="38"/>
                  </a:lnTo>
                  <a:lnTo>
                    <a:pt x="58" y="59"/>
                  </a:lnTo>
                  <a:lnTo>
                    <a:pt x="61" y="76"/>
                  </a:lnTo>
                  <a:lnTo>
                    <a:pt x="69" y="82"/>
                  </a:lnTo>
                  <a:lnTo>
                    <a:pt x="83" y="84"/>
                  </a:lnTo>
                  <a:lnTo>
                    <a:pt x="96" y="79"/>
                  </a:lnTo>
                  <a:lnTo>
                    <a:pt x="101" y="65"/>
                  </a:lnTo>
                  <a:close/>
                  <a:moveTo>
                    <a:pt x="158" y="245"/>
                  </a:moveTo>
                  <a:lnTo>
                    <a:pt x="151" y="225"/>
                  </a:lnTo>
                  <a:lnTo>
                    <a:pt x="141" y="204"/>
                  </a:lnTo>
                  <a:lnTo>
                    <a:pt x="134" y="187"/>
                  </a:lnTo>
                  <a:lnTo>
                    <a:pt x="131" y="192"/>
                  </a:lnTo>
                  <a:lnTo>
                    <a:pt x="124" y="206"/>
                  </a:lnTo>
                  <a:lnTo>
                    <a:pt x="118" y="227"/>
                  </a:lnTo>
                  <a:lnTo>
                    <a:pt x="115" y="251"/>
                  </a:lnTo>
                  <a:lnTo>
                    <a:pt x="120" y="266"/>
                  </a:lnTo>
                  <a:lnTo>
                    <a:pt x="133" y="271"/>
                  </a:lnTo>
                  <a:lnTo>
                    <a:pt x="147" y="269"/>
                  </a:lnTo>
                  <a:lnTo>
                    <a:pt x="156" y="263"/>
                  </a:lnTo>
                  <a:lnTo>
                    <a:pt x="158" y="245"/>
                  </a:lnTo>
                  <a:close/>
                  <a:moveTo>
                    <a:pt x="186" y="1190"/>
                  </a:moveTo>
                  <a:lnTo>
                    <a:pt x="183" y="1181"/>
                  </a:lnTo>
                  <a:lnTo>
                    <a:pt x="173" y="1175"/>
                  </a:lnTo>
                  <a:lnTo>
                    <a:pt x="158" y="1170"/>
                  </a:lnTo>
                  <a:lnTo>
                    <a:pt x="140" y="1168"/>
                  </a:lnTo>
                  <a:lnTo>
                    <a:pt x="122" y="1170"/>
                  </a:lnTo>
                  <a:lnTo>
                    <a:pt x="107" y="1175"/>
                  </a:lnTo>
                  <a:lnTo>
                    <a:pt x="97" y="1181"/>
                  </a:lnTo>
                  <a:lnTo>
                    <a:pt x="93" y="1190"/>
                  </a:lnTo>
                  <a:lnTo>
                    <a:pt x="97" y="1198"/>
                  </a:lnTo>
                  <a:lnTo>
                    <a:pt x="107" y="1205"/>
                  </a:lnTo>
                  <a:lnTo>
                    <a:pt x="122" y="1209"/>
                  </a:lnTo>
                  <a:lnTo>
                    <a:pt x="140" y="1211"/>
                  </a:lnTo>
                  <a:lnTo>
                    <a:pt x="158" y="1209"/>
                  </a:lnTo>
                  <a:lnTo>
                    <a:pt x="173" y="1205"/>
                  </a:lnTo>
                  <a:lnTo>
                    <a:pt x="183" y="1198"/>
                  </a:lnTo>
                  <a:lnTo>
                    <a:pt x="186" y="1190"/>
                  </a:lnTo>
                  <a:close/>
                </a:path>
              </a:pathLst>
            </a:custGeom>
            <a:solidFill>
              <a:srgbClr val="00748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49" name="Group 25"/>
          <p:cNvGrpSpPr>
            <a:grpSpLocks/>
          </p:cNvGrpSpPr>
          <p:nvPr/>
        </p:nvGrpSpPr>
        <p:grpSpPr bwMode="auto">
          <a:xfrm>
            <a:off x="5286380" y="500042"/>
            <a:ext cx="2880000" cy="2160000"/>
            <a:chOff x="6910" y="284"/>
            <a:chExt cx="3295" cy="2270"/>
          </a:xfrm>
        </p:grpSpPr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9879" y="291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1" name="AutoShape 27"/>
            <p:cNvSpPr>
              <a:spLocks/>
            </p:cNvSpPr>
            <p:nvPr/>
          </p:nvSpPr>
          <p:spPr bwMode="auto">
            <a:xfrm>
              <a:off x="8876" y="291"/>
              <a:ext cx="1321" cy="2255"/>
            </a:xfrm>
            <a:custGeom>
              <a:avLst/>
              <a:gdLst/>
              <a:ahLst/>
              <a:cxnLst>
                <a:cxn ang="0">
                  <a:pos x="1045" y="0"/>
                </a:cxn>
                <a:cxn ang="0">
                  <a:pos x="104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255"/>
                </a:cxn>
                <a:cxn ang="0">
                  <a:pos x="0" y="2255"/>
                </a:cxn>
                <a:cxn ang="0">
                  <a:pos x="1320" y="1980"/>
                </a:cxn>
                <a:cxn ang="0">
                  <a:pos x="1320" y="1980"/>
                </a:cxn>
              </a:cxnLst>
              <a:rect l="0" t="0" r="r" b="b"/>
              <a:pathLst>
                <a:path w="1321" h="2255">
                  <a:moveTo>
                    <a:pt x="1045" y="0"/>
                  </a:moveTo>
                  <a:lnTo>
                    <a:pt x="1045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2255"/>
                  </a:moveTo>
                  <a:lnTo>
                    <a:pt x="0" y="2255"/>
                  </a:lnTo>
                  <a:moveTo>
                    <a:pt x="1320" y="1980"/>
                  </a:moveTo>
                  <a:lnTo>
                    <a:pt x="1320" y="1980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6917" y="295"/>
              <a:ext cx="231" cy="249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79" y="12"/>
                </a:cxn>
                <a:cxn ang="0">
                  <a:pos x="120" y="39"/>
                </a:cxn>
                <a:cxn ang="0">
                  <a:pos x="64" y="84"/>
                </a:cxn>
                <a:cxn ang="0">
                  <a:pos x="21" y="152"/>
                </a:cxn>
                <a:cxn ang="0">
                  <a:pos x="0" y="249"/>
                </a:cxn>
              </a:cxnLst>
              <a:rect l="0" t="0" r="r" b="b"/>
              <a:pathLst>
                <a:path w="231" h="249">
                  <a:moveTo>
                    <a:pt x="231" y="0"/>
                  </a:moveTo>
                  <a:lnTo>
                    <a:pt x="179" y="12"/>
                  </a:lnTo>
                  <a:lnTo>
                    <a:pt x="120" y="39"/>
                  </a:lnTo>
                  <a:lnTo>
                    <a:pt x="64" y="84"/>
                  </a:lnTo>
                  <a:lnTo>
                    <a:pt x="21" y="152"/>
                  </a:lnTo>
                  <a:lnTo>
                    <a:pt x="0" y="249"/>
                  </a:lnTo>
                </a:path>
              </a:pathLst>
            </a:cu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53" name="Picture 2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909" y="284"/>
              <a:ext cx="3295" cy="2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" name="AutoShape 30"/>
            <p:cNvSpPr>
              <a:spLocks/>
            </p:cNvSpPr>
            <p:nvPr/>
          </p:nvSpPr>
          <p:spPr bwMode="auto">
            <a:xfrm>
              <a:off x="6917" y="291"/>
              <a:ext cx="275" cy="225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75"/>
                </a:cxn>
                <a:cxn ang="0">
                  <a:pos x="275" y="2255"/>
                </a:cxn>
                <a:cxn ang="0">
                  <a:pos x="275" y="2255"/>
                </a:cxn>
                <a:cxn ang="0">
                  <a:pos x="275" y="0"/>
                </a:cxn>
                <a:cxn ang="0">
                  <a:pos x="275" y="0"/>
                </a:cxn>
              </a:cxnLst>
              <a:rect l="0" t="0" r="r" b="b"/>
              <a:pathLst>
                <a:path w="275" h="2255">
                  <a:moveTo>
                    <a:pt x="0" y="275"/>
                  </a:moveTo>
                  <a:lnTo>
                    <a:pt x="0" y="275"/>
                  </a:lnTo>
                  <a:moveTo>
                    <a:pt x="275" y="2255"/>
                  </a:moveTo>
                  <a:lnTo>
                    <a:pt x="275" y="2255"/>
                  </a:lnTo>
                  <a:moveTo>
                    <a:pt x="275" y="0"/>
                  </a:moveTo>
                  <a:lnTo>
                    <a:pt x="275" y="0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20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38" name="Group 97"/>
          <p:cNvGrpSpPr>
            <a:grpSpLocks/>
          </p:cNvGrpSpPr>
          <p:nvPr/>
        </p:nvGrpSpPr>
        <p:grpSpPr bwMode="auto">
          <a:xfrm>
            <a:off x="0" y="3857628"/>
            <a:ext cx="4161085" cy="1137568"/>
            <a:chOff x="33669" y="-1892"/>
            <a:chExt cx="10349" cy="3024"/>
          </a:xfrm>
        </p:grpSpPr>
        <p:pic>
          <p:nvPicPr>
            <p:cNvPr id="240" name="Picture 99"/>
            <p:cNvPicPr>
              <a:picLocks noChangeAspect="1" noChangeArrowheads="1"/>
            </p:cNvPicPr>
            <p:nvPr/>
          </p:nvPicPr>
          <p:blipFill>
            <a:blip r:embed="rId8" cstate="print"/>
            <a:srcRect l="56549"/>
            <a:stretch>
              <a:fillRect/>
            </a:stretch>
          </p:blipFill>
          <p:spPr bwMode="auto">
            <a:xfrm>
              <a:off x="33669" y="-1892"/>
              <a:ext cx="4232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2" name="Picture 101"/>
            <p:cNvPicPr>
              <a:picLocks noChangeAspect="1" noChangeArrowheads="1"/>
            </p:cNvPicPr>
            <p:nvPr/>
          </p:nvPicPr>
          <p:blipFill>
            <a:blip r:embed="rId9" cstate="print"/>
            <a:srcRect r="42666"/>
            <a:stretch>
              <a:fillRect/>
            </a:stretch>
          </p:blipFill>
          <p:spPr bwMode="auto">
            <a:xfrm>
              <a:off x="38288" y="-1702"/>
              <a:ext cx="5730" cy="2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6" name="Picture 11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8907" b="49745"/>
          <a:stretch>
            <a:fillRect/>
          </a:stretch>
        </p:blipFill>
        <p:spPr bwMode="auto">
          <a:xfrm>
            <a:off x="4714876" y="3786190"/>
            <a:ext cx="1594702" cy="11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9" name="Picture 99"/>
          <p:cNvPicPr>
            <a:picLocks noChangeAspect="1" noChangeArrowheads="1"/>
          </p:cNvPicPr>
          <p:nvPr/>
        </p:nvPicPr>
        <p:blipFill>
          <a:blip r:embed="rId8" cstate="print"/>
          <a:srcRect r="50748"/>
          <a:stretch>
            <a:fillRect/>
          </a:stretch>
        </p:blipFill>
        <p:spPr bwMode="auto">
          <a:xfrm>
            <a:off x="6572264" y="4357694"/>
            <a:ext cx="1928826" cy="113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" name="Picture 11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2138" b="49745"/>
          <a:stretch>
            <a:fillRect/>
          </a:stretch>
        </p:blipFill>
        <p:spPr bwMode="auto">
          <a:xfrm>
            <a:off x="3714744" y="5357826"/>
            <a:ext cx="1857388" cy="11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0" y="357166"/>
            <a:ext cx="6858016" cy="2160000"/>
            <a:chOff x="1856" y="2708"/>
            <a:chExt cx="6665" cy="2270"/>
          </a:xfrm>
        </p:grpSpPr>
        <p:sp>
          <p:nvSpPr>
            <p:cNvPr id="2050" name="Freeform 2"/>
            <p:cNvSpPr>
              <a:spLocks/>
            </p:cNvSpPr>
            <p:nvPr/>
          </p:nvSpPr>
          <p:spPr bwMode="auto">
            <a:xfrm>
              <a:off x="1863" y="2720"/>
              <a:ext cx="231" cy="249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79" y="13"/>
                </a:cxn>
                <a:cxn ang="0">
                  <a:pos x="120" y="39"/>
                </a:cxn>
                <a:cxn ang="0">
                  <a:pos x="64" y="84"/>
                </a:cxn>
                <a:cxn ang="0">
                  <a:pos x="21" y="152"/>
                </a:cxn>
                <a:cxn ang="0">
                  <a:pos x="0" y="249"/>
                </a:cxn>
              </a:cxnLst>
              <a:rect l="0" t="0" r="r" b="b"/>
              <a:pathLst>
                <a:path w="231" h="249">
                  <a:moveTo>
                    <a:pt x="231" y="0"/>
                  </a:moveTo>
                  <a:lnTo>
                    <a:pt x="179" y="13"/>
                  </a:lnTo>
                  <a:lnTo>
                    <a:pt x="120" y="39"/>
                  </a:lnTo>
                  <a:lnTo>
                    <a:pt x="64" y="84"/>
                  </a:lnTo>
                  <a:lnTo>
                    <a:pt x="21" y="152"/>
                  </a:lnTo>
                  <a:lnTo>
                    <a:pt x="0" y="249"/>
                  </a:lnTo>
                </a:path>
              </a:pathLst>
            </a:cu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3141" y="2716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" name="AutoShape 4"/>
            <p:cNvSpPr>
              <a:spLocks/>
            </p:cNvSpPr>
            <p:nvPr/>
          </p:nvSpPr>
          <p:spPr bwMode="auto">
            <a:xfrm>
              <a:off x="1863" y="2715"/>
              <a:ext cx="1321" cy="225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75"/>
                </a:cxn>
                <a:cxn ang="0">
                  <a:pos x="1321" y="0"/>
                </a:cxn>
                <a:cxn ang="0">
                  <a:pos x="1321" y="0"/>
                </a:cxn>
                <a:cxn ang="0">
                  <a:pos x="275" y="0"/>
                </a:cxn>
                <a:cxn ang="0">
                  <a:pos x="275" y="0"/>
                </a:cxn>
                <a:cxn ang="0">
                  <a:pos x="275" y="2254"/>
                </a:cxn>
                <a:cxn ang="0">
                  <a:pos x="275" y="2254"/>
                </a:cxn>
              </a:cxnLst>
              <a:rect l="0" t="0" r="r" b="b"/>
              <a:pathLst>
                <a:path w="1321" h="2255">
                  <a:moveTo>
                    <a:pt x="0" y="275"/>
                  </a:moveTo>
                  <a:lnTo>
                    <a:pt x="0" y="275"/>
                  </a:lnTo>
                  <a:moveTo>
                    <a:pt x="1321" y="0"/>
                  </a:moveTo>
                  <a:lnTo>
                    <a:pt x="1321" y="0"/>
                  </a:lnTo>
                  <a:moveTo>
                    <a:pt x="275" y="0"/>
                  </a:moveTo>
                  <a:lnTo>
                    <a:pt x="275" y="0"/>
                  </a:lnTo>
                  <a:moveTo>
                    <a:pt x="275" y="2254"/>
                  </a:moveTo>
                  <a:lnTo>
                    <a:pt x="275" y="2254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6510" y="2716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AutoShape 6"/>
            <p:cNvSpPr>
              <a:spLocks/>
            </p:cNvSpPr>
            <p:nvPr/>
          </p:nvSpPr>
          <p:spPr bwMode="auto">
            <a:xfrm>
              <a:off x="5507" y="2715"/>
              <a:ext cx="1046" cy="2255"/>
            </a:xfrm>
            <a:custGeom>
              <a:avLst/>
              <a:gdLst/>
              <a:ahLst/>
              <a:cxnLst>
                <a:cxn ang="0">
                  <a:pos x="1046" y="0"/>
                </a:cxn>
                <a:cxn ang="0">
                  <a:pos x="104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254"/>
                </a:cxn>
                <a:cxn ang="0">
                  <a:pos x="0" y="2254"/>
                </a:cxn>
              </a:cxnLst>
              <a:rect l="0" t="0" r="r" b="b"/>
              <a:pathLst>
                <a:path w="1046" h="2255">
                  <a:moveTo>
                    <a:pt x="1046" y="0"/>
                  </a:moveTo>
                  <a:lnTo>
                    <a:pt x="1046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2254"/>
                  </a:moveTo>
                  <a:lnTo>
                    <a:pt x="0" y="2254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56" y="2708"/>
              <a:ext cx="6665" cy="2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8194" y="2716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AutoShape 9"/>
            <p:cNvSpPr>
              <a:spLocks/>
            </p:cNvSpPr>
            <p:nvPr/>
          </p:nvSpPr>
          <p:spPr bwMode="auto">
            <a:xfrm>
              <a:off x="7192" y="2715"/>
              <a:ext cx="1321" cy="2255"/>
            </a:xfrm>
            <a:custGeom>
              <a:avLst/>
              <a:gdLst/>
              <a:ahLst/>
              <a:cxnLst>
                <a:cxn ang="0">
                  <a:pos x="0" y="2254"/>
                </a:cxn>
                <a:cxn ang="0">
                  <a:pos x="0" y="2254"/>
                </a:cxn>
                <a:cxn ang="0">
                  <a:pos x="1321" y="1979"/>
                </a:cxn>
                <a:cxn ang="0">
                  <a:pos x="1321" y="1979"/>
                </a:cxn>
                <a:cxn ang="0">
                  <a:pos x="1046" y="0"/>
                </a:cxn>
                <a:cxn ang="0">
                  <a:pos x="104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321" h="2255">
                  <a:moveTo>
                    <a:pt x="0" y="2254"/>
                  </a:moveTo>
                  <a:lnTo>
                    <a:pt x="0" y="2254"/>
                  </a:lnTo>
                  <a:moveTo>
                    <a:pt x="1321" y="1979"/>
                  </a:moveTo>
                  <a:lnTo>
                    <a:pt x="1321" y="1979"/>
                  </a:lnTo>
                  <a:moveTo>
                    <a:pt x="1046" y="0"/>
                  </a:moveTo>
                  <a:lnTo>
                    <a:pt x="1046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8" name="AutoShape 10"/>
            <p:cNvSpPr>
              <a:spLocks/>
            </p:cNvSpPr>
            <p:nvPr/>
          </p:nvSpPr>
          <p:spPr bwMode="auto">
            <a:xfrm>
              <a:off x="3822" y="2715"/>
              <a:ext cx="2" cy="2255"/>
            </a:xfrm>
            <a:custGeom>
              <a:avLst/>
              <a:gdLst/>
              <a:ahLst/>
              <a:cxnLst>
                <a:cxn ang="0">
                  <a:pos x="0" y="2254"/>
                </a:cxn>
                <a:cxn ang="0">
                  <a:pos x="0" y="225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255">
                  <a:moveTo>
                    <a:pt x="0" y="2254"/>
                  </a:moveTo>
                  <a:lnTo>
                    <a:pt x="0" y="2254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59" name="Group 11"/>
          <p:cNvGrpSpPr>
            <a:grpSpLocks/>
          </p:cNvGrpSpPr>
          <p:nvPr/>
        </p:nvGrpSpPr>
        <p:grpSpPr bwMode="auto">
          <a:xfrm>
            <a:off x="7065886" y="357166"/>
            <a:ext cx="2078114" cy="2160000"/>
            <a:chOff x="8594" y="2729"/>
            <a:chExt cx="1611" cy="2270"/>
          </a:xfrm>
        </p:grpSpPr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9879" y="2736"/>
              <a:ext cx="0" cy="0"/>
            </a:xfrm>
            <a:prstGeom prst="line">
              <a:avLst/>
            </a:prstGeom>
            <a:noFill/>
            <a:ln w="9246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AutoShape 13"/>
            <p:cNvSpPr>
              <a:spLocks/>
            </p:cNvSpPr>
            <p:nvPr/>
          </p:nvSpPr>
          <p:spPr bwMode="auto">
            <a:xfrm>
              <a:off x="8601" y="2736"/>
              <a:ext cx="1321" cy="2255"/>
            </a:xfrm>
            <a:custGeom>
              <a:avLst/>
              <a:gdLst/>
              <a:ahLst/>
              <a:cxnLst>
                <a:cxn ang="0">
                  <a:pos x="1320" y="0"/>
                </a:cxn>
                <a:cxn ang="0">
                  <a:pos x="1320" y="0"/>
                </a:cxn>
                <a:cxn ang="0">
                  <a:pos x="275" y="0"/>
                </a:cxn>
                <a:cxn ang="0">
                  <a:pos x="275" y="0"/>
                </a:cxn>
                <a:cxn ang="0">
                  <a:pos x="0" y="275"/>
                </a:cxn>
                <a:cxn ang="0">
                  <a:pos x="0" y="275"/>
                </a:cxn>
                <a:cxn ang="0">
                  <a:pos x="275" y="2255"/>
                </a:cxn>
                <a:cxn ang="0">
                  <a:pos x="275" y="2255"/>
                </a:cxn>
              </a:cxnLst>
              <a:rect l="0" t="0" r="r" b="b"/>
              <a:pathLst>
                <a:path w="1321" h="2255">
                  <a:moveTo>
                    <a:pt x="1320" y="0"/>
                  </a:moveTo>
                  <a:lnTo>
                    <a:pt x="1320" y="0"/>
                  </a:lnTo>
                  <a:moveTo>
                    <a:pt x="275" y="0"/>
                  </a:moveTo>
                  <a:lnTo>
                    <a:pt x="275" y="0"/>
                  </a:lnTo>
                  <a:moveTo>
                    <a:pt x="0" y="275"/>
                  </a:moveTo>
                  <a:lnTo>
                    <a:pt x="0" y="275"/>
                  </a:lnTo>
                  <a:moveTo>
                    <a:pt x="275" y="2255"/>
                  </a:moveTo>
                  <a:lnTo>
                    <a:pt x="275" y="2255"/>
                  </a:lnTo>
                </a:path>
              </a:pathLst>
            </a:custGeom>
            <a:noFill/>
            <a:ln w="9246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4" y="2729"/>
              <a:ext cx="1611" cy="2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3" name="AutoShape 15"/>
            <p:cNvSpPr>
              <a:spLocks/>
            </p:cNvSpPr>
            <p:nvPr/>
          </p:nvSpPr>
          <p:spPr bwMode="auto">
            <a:xfrm>
              <a:off x="8710" y="3844"/>
              <a:ext cx="451" cy="44"/>
            </a:xfrm>
            <a:custGeom>
              <a:avLst/>
              <a:gdLst/>
              <a:ahLst/>
              <a:cxnLst>
                <a:cxn ang="0">
                  <a:pos x="171" y="5"/>
                </a:cxn>
                <a:cxn ang="0">
                  <a:pos x="123" y="9"/>
                </a:cxn>
                <a:cxn ang="0">
                  <a:pos x="67" y="22"/>
                </a:cxn>
                <a:cxn ang="0">
                  <a:pos x="0" y="30"/>
                </a:cxn>
                <a:cxn ang="0">
                  <a:pos x="9" y="37"/>
                </a:cxn>
                <a:cxn ang="0">
                  <a:pos x="5" y="43"/>
                </a:cxn>
                <a:cxn ang="0">
                  <a:pos x="441" y="27"/>
                </a:cxn>
                <a:cxn ang="0">
                  <a:pos x="449" y="21"/>
                </a:cxn>
                <a:cxn ang="0">
                  <a:pos x="214" y="21"/>
                </a:cxn>
                <a:cxn ang="0">
                  <a:pos x="171" y="5"/>
                </a:cxn>
                <a:cxn ang="0">
                  <a:pos x="256" y="0"/>
                </a:cxn>
                <a:cxn ang="0">
                  <a:pos x="214" y="21"/>
                </a:cxn>
                <a:cxn ang="0">
                  <a:pos x="449" y="21"/>
                </a:cxn>
                <a:cxn ang="0">
                  <a:pos x="450" y="20"/>
                </a:cxn>
                <a:cxn ang="0">
                  <a:pos x="441" y="10"/>
                </a:cxn>
                <a:cxn ang="0">
                  <a:pos x="367" y="8"/>
                </a:cxn>
                <a:cxn ang="0">
                  <a:pos x="306" y="0"/>
                </a:cxn>
                <a:cxn ang="0">
                  <a:pos x="256" y="0"/>
                </a:cxn>
              </a:cxnLst>
              <a:rect l="0" t="0" r="r" b="b"/>
              <a:pathLst>
                <a:path w="451" h="44">
                  <a:moveTo>
                    <a:pt x="171" y="5"/>
                  </a:moveTo>
                  <a:lnTo>
                    <a:pt x="123" y="9"/>
                  </a:lnTo>
                  <a:lnTo>
                    <a:pt x="67" y="22"/>
                  </a:lnTo>
                  <a:lnTo>
                    <a:pt x="0" y="30"/>
                  </a:lnTo>
                  <a:lnTo>
                    <a:pt x="9" y="37"/>
                  </a:lnTo>
                  <a:lnTo>
                    <a:pt x="5" y="43"/>
                  </a:lnTo>
                  <a:lnTo>
                    <a:pt x="441" y="27"/>
                  </a:lnTo>
                  <a:lnTo>
                    <a:pt x="449" y="21"/>
                  </a:lnTo>
                  <a:lnTo>
                    <a:pt x="214" y="21"/>
                  </a:lnTo>
                  <a:lnTo>
                    <a:pt x="171" y="5"/>
                  </a:lnTo>
                  <a:close/>
                  <a:moveTo>
                    <a:pt x="256" y="0"/>
                  </a:moveTo>
                  <a:lnTo>
                    <a:pt x="214" y="21"/>
                  </a:lnTo>
                  <a:lnTo>
                    <a:pt x="449" y="21"/>
                  </a:lnTo>
                  <a:lnTo>
                    <a:pt x="450" y="20"/>
                  </a:lnTo>
                  <a:lnTo>
                    <a:pt x="441" y="10"/>
                  </a:lnTo>
                  <a:lnTo>
                    <a:pt x="367" y="8"/>
                  </a:lnTo>
                  <a:lnTo>
                    <a:pt x="30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6C8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8703" y="3862"/>
              <a:ext cx="554" cy="280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0" y="21"/>
                </a:cxn>
                <a:cxn ang="0">
                  <a:pos x="92" y="267"/>
                </a:cxn>
                <a:cxn ang="0">
                  <a:pos x="553" y="280"/>
                </a:cxn>
                <a:cxn ang="0">
                  <a:pos x="461" y="0"/>
                </a:cxn>
              </a:cxnLst>
              <a:rect l="0" t="0" r="r" b="b"/>
              <a:pathLst>
                <a:path w="554" h="280">
                  <a:moveTo>
                    <a:pt x="461" y="0"/>
                  </a:moveTo>
                  <a:lnTo>
                    <a:pt x="0" y="21"/>
                  </a:lnTo>
                  <a:lnTo>
                    <a:pt x="92" y="267"/>
                  </a:lnTo>
                  <a:lnTo>
                    <a:pt x="553" y="280"/>
                  </a:lnTo>
                  <a:lnTo>
                    <a:pt x="461" y="0"/>
                  </a:lnTo>
                  <a:close/>
                </a:path>
              </a:pathLst>
            </a:custGeom>
            <a:solidFill>
              <a:srgbClr val="0CB7E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9036" y="4794"/>
              <a:ext cx="142" cy="8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141" y="8"/>
                </a:cxn>
                <a:cxn ang="0">
                  <a:pos x="125" y="0"/>
                </a:cxn>
              </a:cxnLst>
              <a:rect l="0" t="0" r="r" b="b"/>
              <a:pathLst>
                <a:path w="142" h="8">
                  <a:moveTo>
                    <a:pt x="125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141" y="8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2B2F3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AutoShape 18"/>
            <p:cNvSpPr>
              <a:spLocks/>
            </p:cNvSpPr>
            <p:nvPr/>
          </p:nvSpPr>
          <p:spPr bwMode="auto">
            <a:xfrm>
              <a:off x="8895" y="3916"/>
              <a:ext cx="149" cy="914"/>
            </a:xfrm>
            <a:custGeom>
              <a:avLst/>
              <a:gdLst/>
              <a:ahLst/>
              <a:cxnLst>
                <a:cxn ang="0">
                  <a:pos x="118" y="875"/>
                </a:cxn>
                <a:cxn ang="0">
                  <a:pos x="18" y="830"/>
                </a:cxn>
                <a:cxn ang="0">
                  <a:pos x="0" y="830"/>
                </a:cxn>
                <a:cxn ang="0">
                  <a:pos x="118" y="885"/>
                </a:cxn>
                <a:cxn ang="0">
                  <a:pos x="118" y="875"/>
                </a:cxn>
                <a:cxn ang="0">
                  <a:pos x="149" y="216"/>
                </a:cxn>
                <a:cxn ang="0">
                  <a:pos x="128" y="216"/>
                </a:cxn>
                <a:cxn ang="0">
                  <a:pos x="128" y="914"/>
                </a:cxn>
                <a:cxn ang="0">
                  <a:pos x="149" y="914"/>
                </a:cxn>
                <a:cxn ang="0">
                  <a:pos x="149" y="216"/>
                </a:cxn>
                <a:cxn ang="0">
                  <a:pos x="149" y="216"/>
                </a:cxn>
                <a:cxn ang="0">
                  <a:pos x="63" y="0"/>
                </a:cxn>
                <a:cxn ang="0">
                  <a:pos x="44" y="8"/>
                </a:cxn>
                <a:cxn ang="0">
                  <a:pos x="128" y="216"/>
                </a:cxn>
                <a:cxn ang="0">
                  <a:pos x="149" y="216"/>
                </a:cxn>
              </a:cxnLst>
              <a:rect l="0" t="0" r="r" b="b"/>
              <a:pathLst>
                <a:path w="149" h="914">
                  <a:moveTo>
                    <a:pt x="118" y="875"/>
                  </a:moveTo>
                  <a:lnTo>
                    <a:pt x="18" y="830"/>
                  </a:lnTo>
                  <a:lnTo>
                    <a:pt x="0" y="830"/>
                  </a:lnTo>
                  <a:lnTo>
                    <a:pt x="118" y="885"/>
                  </a:lnTo>
                  <a:lnTo>
                    <a:pt x="118" y="875"/>
                  </a:lnTo>
                  <a:close/>
                  <a:moveTo>
                    <a:pt x="149" y="216"/>
                  </a:moveTo>
                  <a:lnTo>
                    <a:pt x="128" y="216"/>
                  </a:lnTo>
                  <a:lnTo>
                    <a:pt x="128" y="914"/>
                  </a:lnTo>
                  <a:lnTo>
                    <a:pt x="149" y="914"/>
                  </a:lnTo>
                  <a:lnTo>
                    <a:pt x="149" y="216"/>
                  </a:lnTo>
                  <a:close/>
                  <a:moveTo>
                    <a:pt x="149" y="216"/>
                  </a:moveTo>
                  <a:lnTo>
                    <a:pt x="63" y="0"/>
                  </a:lnTo>
                  <a:lnTo>
                    <a:pt x="44" y="8"/>
                  </a:lnTo>
                  <a:lnTo>
                    <a:pt x="128" y="216"/>
                  </a:lnTo>
                  <a:lnTo>
                    <a:pt x="149" y="216"/>
                  </a:lnTo>
                  <a:close/>
                </a:path>
              </a:pathLst>
            </a:custGeom>
            <a:solidFill>
              <a:srgbClr val="46494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8895" y="3924"/>
              <a:ext cx="129" cy="906"/>
            </a:xfrm>
            <a:custGeom>
              <a:avLst/>
              <a:gdLst/>
              <a:ahLst/>
              <a:cxnLst>
                <a:cxn ang="0">
                  <a:pos x="129" y="878"/>
                </a:cxn>
                <a:cxn ang="0">
                  <a:pos x="128" y="878"/>
                </a:cxn>
                <a:cxn ang="0">
                  <a:pos x="128" y="208"/>
                </a:cxn>
                <a:cxn ang="0">
                  <a:pos x="44" y="0"/>
                </a:cxn>
                <a:cxn ang="0">
                  <a:pos x="23" y="0"/>
                </a:cxn>
                <a:cxn ang="0">
                  <a:pos x="108" y="208"/>
                </a:cxn>
                <a:cxn ang="0">
                  <a:pos x="108" y="869"/>
                </a:cxn>
                <a:cxn ang="0">
                  <a:pos x="0" y="822"/>
                </a:cxn>
                <a:cxn ang="0">
                  <a:pos x="0" y="838"/>
                </a:cxn>
                <a:cxn ang="0">
                  <a:pos x="128" y="906"/>
                </a:cxn>
                <a:cxn ang="0">
                  <a:pos x="129" y="878"/>
                </a:cxn>
              </a:cxnLst>
              <a:rect l="0" t="0" r="r" b="b"/>
              <a:pathLst>
                <a:path w="129" h="906">
                  <a:moveTo>
                    <a:pt x="129" y="878"/>
                  </a:moveTo>
                  <a:lnTo>
                    <a:pt x="128" y="878"/>
                  </a:lnTo>
                  <a:lnTo>
                    <a:pt x="128" y="208"/>
                  </a:lnTo>
                  <a:lnTo>
                    <a:pt x="44" y="0"/>
                  </a:lnTo>
                  <a:lnTo>
                    <a:pt x="23" y="0"/>
                  </a:lnTo>
                  <a:lnTo>
                    <a:pt x="108" y="208"/>
                  </a:lnTo>
                  <a:lnTo>
                    <a:pt x="108" y="869"/>
                  </a:lnTo>
                  <a:lnTo>
                    <a:pt x="0" y="822"/>
                  </a:lnTo>
                  <a:lnTo>
                    <a:pt x="0" y="838"/>
                  </a:lnTo>
                  <a:lnTo>
                    <a:pt x="128" y="906"/>
                  </a:lnTo>
                  <a:lnTo>
                    <a:pt x="129" y="878"/>
                  </a:lnTo>
                  <a:close/>
                </a:path>
              </a:pathLst>
            </a:custGeom>
            <a:solidFill>
              <a:srgbClr val="898B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9023" y="4802"/>
              <a:ext cx="156" cy="28"/>
            </a:xfrm>
            <a:prstGeom prst="rect">
              <a:avLst/>
            </a:prstGeom>
            <a:solidFill>
              <a:srgbClr val="46494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4" cstate="print"/>
          <a:srcRect t="53146"/>
          <a:stretch>
            <a:fillRect/>
          </a:stretch>
        </p:blipFill>
        <p:spPr bwMode="auto">
          <a:xfrm rot="21272358">
            <a:off x="526799" y="3703445"/>
            <a:ext cx="4488716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Group 26"/>
          <p:cNvGrpSpPr>
            <a:grpSpLocks/>
          </p:cNvGrpSpPr>
          <p:nvPr/>
        </p:nvGrpSpPr>
        <p:grpSpPr bwMode="auto">
          <a:xfrm>
            <a:off x="4214810" y="3357562"/>
            <a:ext cx="3923663" cy="2902020"/>
            <a:chOff x="18147" y="4472"/>
            <a:chExt cx="9615" cy="6728"/>
          </a:xfrm>
        </p:grpSpPr>
        <p:pic>
          <p:nvPicPr>
            <p:cNvPr id="36" name="Picture 2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147" y="8560"/>
              <a:ext cx="9615" cy="2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0"/>
            <p:cNvPicPr>
              <a:picLocks noChangeAspect="1" noChangeArrowheads="1"/>
            </p:cNvPicPr>
            <p:nvPr/>
          </p:nvPicPr>
          <p:blipFill>
            <a:blip r:embed="rId6" cstate="print"/>
            <a:srcRect l="54656"/>
            <a:stretch>
              <a:fillRect/>
            </a:stretch>
          </p:blipFill>
          <p:spPr bwMode="auto">
            <a:xfrm>
              <a:off x="22058" y="4472"/>
              <a:ext cx="4532" cy="2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Сад №1</cp:lastModifiedBy>
  <cp:revision>8</cp:revision>
  <dcterms:created xsi:type="dcterms:W3CDTF">2022-10-17T14:34:15Z</dcterms:created>
  <dcterms:modified xsi:type="dcterms:W3CDTF">2022-10-18T03:33:55Z</dcterms:modified>
</cp:coreProperties>
</file>