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289" r:id="rId3"/>
    <p:sldId id="296" r:id="rId4"/>
    <p:sldId id="310" r:id="rId5"/>
    <p:sldId id="297" r:id="rId6"/>
    <p:sldId id="306" r:id="rId7"/>
    <p:sldId id="307" r:id="rId8"/>
    <p:sldId id="302" r:id="rId9"/>
    <p:sldId id="309" r:id="rId10"/>
    <p:sldId id="300" r:id="rId11"/>
    <p:sldId id="308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233"/>
    <p:restoredTop sz="94694"/>
  </p:normalViewPr>
  <p:slideViewPr>
    <p:cSldViewPr snapToGrid="0" snapToObjects="1">
      <p:cViewPr>
        <p:scale>
          <a:sx n="50" d="100"/>
          <a:sy n="50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</p:spTree>
    <p:extLst>
      <p:ext uri="{BB962C8B-B14F-4D97-AF65-F5344CB8AC3E}">
        <p14:creationId xmlns="" xmlns:p14="http://schemas.microsoft.com/office/powerpoint/2010/main" val="185312925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94090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72875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2813488"/>
            <a:ext cx="1759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62506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54033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183019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5834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81688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36577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46052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95193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753550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445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41662"/>
            <a:ext cx="145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77745"/>
            <a:ext cx="17232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3286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6786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212818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0323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46582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1022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13466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708792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12662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8523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26448"/>
            <a:ext cx="14556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0978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6857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05475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5597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1849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06286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212297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3831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33940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223856"/>
            <a:ext cx="178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     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93284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4292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419436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="" xmlns:p14="http://schemas.microsoft.com/office/powerpoint/2010/main" val="11823369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="" xmlns:p14="http://schemas.microsoft.com/office/powerpoint/2010/main" val="28142362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278631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40130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50287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 userDrawn="1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520088" y="4851915"/>
            <a:ext cx="1593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4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082085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717792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855721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7014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36532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429040"/>
            <a:ext cx="1455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8672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422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663819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85436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7880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305056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75955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BA26C7-93D8-E04C-BCDF-A4FCDE63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297A9E-C95D-6D43-B694-58C0D520B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003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  <p:sldLayoutId id="2147483649" r:id="rId4"/>
    <p:sldLayoutId id="2147483651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57" r:id="rId26"/>
    <p:sldLayoutId id="2147483658" r:id="rId27"/>
    <p:sldLayoutId id="2147483650" r:id="rId28"/>
    <p:sldLayoutId id="2147483656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00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убоносовы\Desktop\1_sadi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68898" y="2230665"/>
            <a:ext cx="4742121" cy="31653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992664" y="2641600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337B25A1-109D-8040-9A39-1E92F70EB70E}"/>
              </a:ext>
            </a:extLst>
          </p:cNvPr>
          <p:cNvSpPr/>
          <p:nvPr/>
        </p:nvSpPr>
        <p:spPr>
          <a:xfrm>
            <a:off x="4722019" y="601386"/>
            <a:ext cx="7300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ea typeface="Fedra Sans Pro Bold" panose="020B0803040000020004" pitchFamily="34" charset="0"/>
                <a:cs typeface="Times New Roman" pitchFamily="18" charset="0"/>
                <a:sym typeface="Fedra Sans Pro"/>
              </a:rPr>
              <a:t>Создание музейного пространства, как способ изменения образовательной среды для развития личного потенциала в ДОУ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ea typeface="Fedra Sans Pro Bold" panose="020B0803040000020004" pitchFamily="34" charset="0"/>
              <a:cs typeface="Times New Roman" pitchFamily="18" charset="0"/>
              <a:sym typeface="Fedra Sans Pro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81A4581-018A-3149-A717-8978C96512D3}"/>
              </a:ext>
            </a:extLst>
          </p:cNvPr>
          <p:cNvSpPr/>
          <p:nvPr/>
        </p:nvSpPr>
        <p:spPr>
          <a:xfrm>
            <a:off x="8339959" y="5396031"/>
            <a:ext cx="3682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 МБДОУ 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Каргасокский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/с №1»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1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525160"/>
          <a:ext cx="12192000" cy="5332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/>
                <a:gridCol w="3804653"/>
                <a:gridCol w="4323347"/>
              </a:tblGrid>
              <a:tr h="10863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Продукты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Методы, технологии,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инструментарий,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80101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музея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среды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Занятия с детьми, педагогами.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Экскурсии для родителей и детей, педагогов и детей других детских садов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Подбор экспонатов 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Смена экспозиций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12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Программы дополнительного образования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престижа ДОУ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 и анкетирование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1294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ДОУ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образования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Цифровые технологии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3832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Фото и видео,  отражающие ход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реализации проектов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образовательной средой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 проектов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18903" y="1045028"/>
            <a:ext cx="1041109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800" b="1" cap="all" dirty="0" smtClean="0">
                <a:solidFill>
                  <a:srgbClr val="00642D"/>
                </a:solidFill>
                <a:latin typeface="Times New Roman" pitchFamily="18" charset="0"/>
                <a:ea typeface="FedraSansPro-LightItalic" charset="0"/>
                <a:cs typeface="Times New Roman" pitchFamily="18" charset="0"/>
              </a:rPr>
              <a:t>Результаты проекта и Способы их ДОСТИЖЕНИЯ</a:t>
            </a:r>
            <a:endParaRPr lang="ru-RU" altLang="ru-RU" sz="2800" b="1" cap="all" dirty="0">
              <a:solidFill>
                <a:srgbClr val="00642D"/>
              </a:solidFill>
              <a:latin typeface="Times New Roman" pitchFamily="18" charset="0"/>
              <a:ea typeface="FedraSansPro-LightItalic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4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992664" y="2641600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13890" y="2641600"/>
            <a:ext cx="6369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1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EAA4B89-E2E1-1941-8838-77E1E0DD3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890458"/>
            <a:ext cx="7429500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Times New Roman" pitchFamily="18" charset="0"/>
                <a:ea typeface="FedraSansPro-LightItalic" charset="0"/>
                <a:cs typeface="Times New Roman" pitchFamily="18" charset="0"/>
              </a:rPr>
              <a:t>КРАТКАЯ СПРАВКА ОБ </a:t>
            </a:r>
            <a:r>
              <a:rPr lang="ru-RU" altLang="ru-RU" sz="3200" b="1" cap="all" dirty="0" smtClean="0">
                <a:solidFill>
                  <a:srgbClr val="00642D"/>
                </a:solidFill>
                <a:latin typeface="Times New Roman" pitchFamily="18" charset="0"/>
                <a:ea typeface="FedraSansPro-LightItalic" charset="0"/>
                <a:cs typeface="Times New Roman" pitchFamily="18" charset="0"/>
              </a:rPr>
              <a:t>Образовательной </a:t>
            </a:r>
            <a:r>
              <a:rPr lang="ru-RU" altLang="ru-RU" sz="3200" b="1" cap="all" dirty="0">
                <a:solidFill>
                  <a:srgbClr val="00642D"/>
                </a:solidFill>
                <a:latin typeface="Times New Roman" pitchFamily="18" charset="0"/>
                <a:ea typeface="FedraSansPro-LightItalic" charset="0"/>
                <a:cs typeface="Times New Roman" pitchFamily="18" charset="0"/>
              </a:rPr>
              <a:t>Организации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6700" y="2113224"/>
            <a:ext cx="11582400" cy="45096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Shape 485">
            <a:extLst>
              <a:ext uri="{FF2B5EF4-FFF2-40B4-BE49-F238E27FC236}">
                <a16:creationId xmlns="" xmlns:a16="http://schemas.microsoft.com/office/drawing/2014/main" id="{7B00E5E5-212C-154B-B8BA-6E6D5109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2113224"/>
            <a:ext cx="11068050" cy="484601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Первое упоминание о детском саде относится к 1944 году. Это был домик на улице Пушкина в районе редакции «Северная правда». Детский сад посещали дети только ясельного возраста.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 улицу М. Горького садик переехал в 1958 году, состоял из одного здания, в нем было три группы.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 1970 году была сделана пристройка левого крыла и в саду стало шесть групп. Правое крыло пристроили в 1973 году, с этого времени в саду стало 8 групп.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 2008 году в детском саду был произведен капитальный ремонт, площадь уменьшилась и групп стало 6.</a:t>
            </a: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000" b="1" dirty="0" smtClean="0"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Местоположение: </a:t>
            </a:r>
            <a:r>
              <a:rPr lang="ru-RU" altLang="ru-RU" sz="2000" dirty="0" smtClean="0"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Томская 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бласть,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Каргасокский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Каргасок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 smtClean="0">
              <a:latin typeface="Times New Roman" pitchFamily="18" charset="0"/>
              <a:ea typeface="FedraSansPro-Light" panose="020B0303040000020004" pitchFamily="34" charset="0"/>
              <a:cs typeface="Times New Roman" pitchFamily="18" charset="0"/>
            </a:endParaRP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Численность обучающихся</a:t>
            </a:r>
            <a:r>
              <a:rPr lang="ru-RU" altLang="ru-RU" sz="20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: </a:t>
            </a:r>
            <a:r>
              <a:rPr lang="ru-RU" altLang="ru-RU" sz="20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103 </a:t>
            </a: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воспитанников, 5 групп (из них две группы комбинированной направленности для детей с ОВЗ).</a:t>
            </a:r>
            <a:endParaRPr lang="ru-RU" alt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FedraSansPro-Light" panose="020B0303040000020004" pitchFamily="34" charset="0"/>
              <a:cs typeface="Times New Roman" pitchFamily="18" charset="0"/>
            </a:endParaRP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Педагогический коллектив: </a:t>
            </a: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15 педагогов  (2 педагога с высшей квалификационной категорией,</a:t>
            </a: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  10 педагогов с первой квалификационной категорией, 3 педагога соответствуют занимаемой должности)</a:t>
            </a: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           </a:t>
            </a:r>
          </a:p>
          <a:p>
            <a:r>
              <a:rPr lang="ru-RU" altLang="ru-RU" sz="20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        </a:t>
            </a: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16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17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="" xmlns:a16="http://schemas.microsoft.com/office/drawing/2014/main" id="{F537B310-5E6E-9947-87FB-D3772132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22" y="1047750"/>
            <a:ext cx="10597066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4400" b="1" cap="all" dirty="0" smtClean="0">
                <a:solidFill>
                  <a:srgbClr val="00642D"/>
                </a:solidFill>
                <a:latin typeface="Times New Roman" pitchFamily="18" charset="0"/>
                <a:ea typeface="FedraSansPro-LightItalic" charset="0"/>
                <a:cs typeface="Times New Roman" pitchFamily="18" charset="0"/>
              </a:rPr>
              <a:t>КЛЮЧЕВАЯ ПРОБЛЕМА ПРОЕКТА</a:t>
            </a:r>
            <a:endParaRPr lang="ru-RU" altLang="ru-RU" sz="4400" b="1" cap="all" dirty="0">
              <a:solidFill>
                <a:srgbClr val="00642D"/>
              </a:solidFill>
              <a:latin typeface="Times New Roman" pitchFamily="18" charset="0"/>
              <a:ea typeface="FedraSansPro-LightItalic" charset="0"/>
              <a:cs typeface="Times New Roman" pitchFamily="18" charset="0"/>
            </a:endParaRPr>
          </a:p>
        </p:txBody>
      </p:sp>
      <p:sp>
        <p:nvSpPr>
          <p:cNvPr id="3" name="Shape 485">
            <a:extLst>
              <a:ext uri="{FF2B5EF4-FFF2-40B4-BE49-F238E27FC236}">
                <a16:creationId xmlns="" xmlns:a16="http://schemas.microsoft.com/office/drawing/2014/main" id="{A7001191-AB0E-5949-9E3C-31D60D46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22" y="4682358"/>
            <a:ext cx="11535758" cy="189131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buClr>
                <a:srgbClr val="F69200"/>
              </a:buClr>
              <a:buSzPct val="100000"/>
            </a:pPr>
            <a:endParaRPr lang="ru-RU" altLang="ru-RU" sz="266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3580" y="1849493"/>
            <a:ext cx="10338908" cy="1998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Наполнение музея экспонатами и размещение их по музейным экспозициям.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7300" y="4187170"/>
            <a:ext cx="10338908" cy="23865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Ожидаемый результат - вовлеченность воспитанников, педагогов и родителей в сбор  экспонатов для наполнения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музея;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уровня образовательного процесса и  навыков 4К. 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66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0485" y="1924050"/>
            <a:ext cx="7938031" cy="46101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07" name="Freeform 54"/>
          <p:cNvSpPr>
            <a:spLocks noEditPoints="1"/>
          </p:cNvSpPr>
          <p:nvPr/>
        </p:nvSpPr>
        <p:spPr bwMode="auto">
          <a:xfrm>
            <a:off x="8520906" y="3756324"/>
            <a:ext cx="2249488" cy="2493963"/>
          </a:xfrm>
          <a:custGeom>
            <a:avLst/>
            <a:gdLst>
              <a:gd name="T0" fmla="*/ 4924 w 6195"/>
              <a:gd name="T1" fmla="*/ 1829 h 6875"/>
              <a:gd name="T2" fmla="*/ 4411 w 6195"/>
              <a:gd name="T3" fmla="*/ 977 h 6875"/>
              <a:gd name="T4" fmla="*/ 1715 w 6195"/>
              <a:gd name="T5" fmla="*/ 6235 h 6875"/>
              <a:gd name="T6" fmla="*/ 1213 w 6195"/>
              <a:gd name="T7" fmla="*/ 4379 h 6875"/>
              <a:gd name="T8" fmla="*/ 711 w 6195"/>
              <a:gd name="T9" fmla="*/ 3849 h 6875"/>
              <a:gd name="T10" fmla="*/ 1057 w 6195"/>
              <a:gd name="T11" fmla="*/ 6247 h 6875"/>
              <a:gd name="T12" fmla="*/ 1407 w 6195"/>
              <a:gd name="T13" fmla="*/ 6576 h 6875"/>
              <a:gd name="T14" fmla="*/ 1872 w 6195"/>
              <a:gd name="T15" fmla="*/ 3832 h 6875"/>
              <a:gd name="T16" fmla="*/ 698 w 6195"/>
              <a:gd name="T17" fmla="*/ 3785 h 6875"/>
              <a:gd name="T18" fmla="*/ 196 w 6195"/>
              <a:gd name="T19" fmla="*/ 2746 h 6875"/>
              <a:gd name="T20" fmla="*/ 2445 w 6195"/>
              <a:gd name="T21" fmla="*/ 2189 h 6875"/>
              <a:gd name="T22" fmla="*/ 2984 w 6195"/>
              <a:gd name="T23" fmla="*/ 2463 h 6875"/>
              <a:gd name="T24" fmla="*/ 2501 w 6195"/>
              <a:gd name="T25" fmla="*/ 2361 h 6875"/>
              <a:gd name="T26" fmla="*/ 2969 w 6195"/>
              <a:gd name="T27" fmla="*/ 2497 h 6875"/>
              <a:gd name="T28" fmla="*/ 2524 w 6195"/>
              <a:gd name="T29" fmla="*/ 3331 h 6875"/>
              <a:gd name="T30" fmla="*/ 2496 w 6195"/>
              <a:gd name="T31" fmla="*/ 3506 h 6875"/>
              <a:gd name="T32" fmla="*/ 2738 w 6195"/>
              <a:gd name="T33" fmla="*/ 3333 h 6875"/>
              <a:gd name="T34" fmla="*/ 3204 w 6195"/>
              <a:gd name="T35" fmla="*/ 2430 h 6875"/>
              <a:gd name="T36" fmla="*/ 1733 w 6195"/>
              <a:gd name="T37" fmla="*/ 1789 h 6875"/>
              <a:gd name="T38" fmla="*/ 355 w 6195"/>
              <a:gd name="T39" fmla="*/ 2151 h 6875"/>
              <a:gd name="T40" fmla="*/ 391 w 6195"/>
              <a:gd name="T41" fmla="*/ 4028 h 6875"/>
              <a:gd name="T42" fmla="*/ 622 w 6195"/>
              <a:gd name="T43" fmla="*/ 6461 h 6875"/>
              <a:gd name="T44" fmla="*/ 2519 w 6195"/>
              <a:gd name="T45" fmla="*/ 6767 h 6875"/>
              <a:gd name="T46" fmla="*/ 828 w 6195"/>
              <a:gd name="T47" fmla="*/ 6264 h 6875"/>
              <a:gd name="T48" fmla="*/ 641 w 6195"/>
              <a:gd name="T49" fmla="*/ 6511 h 6875"/>
              <a:gd name="T50" fmla="*/ 1513 w 6195"/>
              <a:gd name="T51" fmla="*/ 6590 h 6875"/>
              <a:gd name="T52" fmla="*/ 2238 w 6195"/>
              <a:gd name="T53" fmla="*/ 6574 h 6875"/>
              <a:gd name="T54" fmla="*/ 1071 w 6195"/>
              <a:gd name="T55" fmla="*/ 1517 h 6875"/>
              <a:gd name="T56" fmla="*/ 1025 w 6195"/>
              <a:gd name="T57" fmla="*/ 1503 h 6875"/>
              <a:gd name="T58" fmla="*/ 2126 w 6195"/>
              <a:gd name="T59" fmla="*/ 211 h 6875"/>
              <a:gd name="T60" fmla="*/ 975 w 6195"/>
              <a:gd name="T61" fmla="*/ 372 h 6875"/>
              <a:gd name="T62" fmla="*/ 1104 w 6195"/>
              <a:gd name="T63" fmla="*/ 682 h 6875"/>
              <a:gd name="T64" fmla="*/ 2818 w 6195"/>
              <a:gd name="T65" fmla="*/ 2328 h 6875"/>
              <a:gd name="T66" fmla="*/ 2496 w 6195"/>
              <a:gd name="T67" fmla="*/ 3373 h 6875"/>
              <a:gd name="T68" fmla="*/ 356 w 6195"/>
              <a:gd name="T69" fmla="*/ 4064 h 6875"/>
              <a:gd name="T70" fmla="*/ 1718 w 6195"/>
              <a:gd name="T71" fmla="*/ 899 h 6875"/>
              <a:gd name="T72" fmla="*/ 5190 w 6195"/>
              <a:gd name="T73" fmla="*/ 1113 h 6875"/>
              <a:gd name="T74" fmla="*/ 4923 w 6195"/>
              <a:gd name="T75" fmla="*/ 4209 h 6875"/>
              <a:gd name="T76" fmla="*/ 5773 w 6195"/>
              <a:gd name="T77" fmla="*/ 2119 h 6875"/>
              <a:gd name="T78" fmla="*/ 5723 w 6195"/>
              <a:gd name="T79" fmla="*/ 1159 h 6875"/>
              <a:gd name="T80" fmla="*/ 5057 w 6195"/>
              <a:gd name="T81" fmla="*/ 248 h 6875"/>
              <a:gd name="T82" fmla="*/ 4361 w 6195"/>
              <a:gd name="T83" fmla="*/ 1019 h 6875"/>
              <a:gd name="T84" fmla="*/ 4155 w 6195"/>
              <a:gd name="T85" fmla="*/ 3732 h 6875"/>
              <a:gd name="T86" fmla="*/ 4151 w 6195"/>
              <a:gd name="T87" fmla="*/ 3994 h 6875"/>
              <a:gd name="T88" fmla="*/ 4096 w 6195"/>
              <a:gd name="T89" fmla="*/ 6826 h 6875"/>
              <a:gd name="T90" fmla="*/ 5061 w 6195"/>
              <a:gd name="T91" fmla="*/ 5565 h 6875"/>
              <a:gd name="T92" fmla="*/ 6188 w 6195"/>
              <a:gd name="T93" fmla="*/ 6131 h 6875"/>
              <a:gd name="T94" fmla="*/ 5314 w 6195"/>
              <a:gd name="T95" fmla="*/ 4812 h 6875"/>
              <a:gd name="T96" fmla="*/ 4914 w 6195"/>
              <a:gd name="T97" fmla="*/ 4402 h 6875"/>
              <a:gd name="T98" fmla="*/ 4626 w 6195"/>
              <a:gd name="T99" fmla="*/ 4244 h 6875"/>
              <a:gd name="T100" fmla="*/ 4534 w 6195"/>
              <a:gd name="T101" fmla="*/ 2857 h 6875"/>
              <a:gd name="T102" fmla="*/ 5587 w 6195"/>
              <a:gd name="T103" fmla="*/ 2886 h 6875"/>
              <a:gd name="T104" fmla="*/ 4414 w 6195"/>
              <a:gd name="T105" fmla="*/ 2752 h 6875"/>
              <a:gd name="T106" fmla="*/ 4542 w 6195"/>
              <a:gd name="T107" fmla="*/ 2906 h 6875"/>
              <a:gd name="T108" fmla="*/ 4361 w 6195"/>
              <a:gd name="T109" fmla="*/ 1993 h 6875"/>
              <a:gd name="T110" fmla="*/ 5177 w 6195"/>
              <a:gd name="T111" fmla="*/ 3582 h 6875"/>
              <a:gd name="T112" fmla="*/ 5547 w 6195"/>
              <a:gd name="T113" fmla="*/ 2530 h 6875"/>
              <a:gd name="T114" fmla="*/ 4311 w 6195"/>
              <a:gd name="T115" fmla="*/ 398 h 6875"/>
              <a:gd name="T116" fmla="*/ 5039 w 6195"/>
              <a:gd name="T117" fmla="*/ 6252 h 6875"/>
              <a:gd name="T118" fmla="*/ 5304 w 6195"/>
              <a:gd name="T119" fmla="*/ 5213 h 6875"/>
              <a:gd name="T120" fmla="*/ 5450 w 6195"/>
              <a:gd name="T121" fmla="*/ 6815 h 6875"/>
              <a:gd name="T122" fmla="*/ 4838 w 6195"/>
              <a:gd name="T123" fmla="*/ 6294 h 6875"/>
              <a:gd name="T124" fmla="*/ 4088 w 6195"/>
              <a:gd name="T125" fmla="*/ 6678 h 6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95" h="6875">
                <a:moveTo>
                  <a:pt x="4411" y="749"/>
                </a:moveTo>
                <a:cubicBezTo>
                  <a:pt x="4417" y="667"/>
                  <a:pt x="4446" y="597"/>
                  <a:pt x="4494" y="541"/>
                </a:cubicBezTo>
                <a:lnTo>
                  <a:pt x="4504" y="549"/>
                </a:lnTo>
                <a:cubicBezTo>
                  <a:pt x="4504" y="549"/>
                  <a:pt x="4592" y="621"/>
                  <a:pt x="4715" y="700"/>
                </a:cubicBezTo>
                <a:cubicBezTo>
                  <a:pt x="4838" y="780"/>
                  <a:pt x="4997" y="867"/>
                  <a:pt x="5143" y="899"/>
                </a:cubicBezTo>
                <a:lnTo>
                  <a:pt x="5167" y="904"/>
                </a:lnTo>
                <a:lnTo>
                  <a:pt x="5168" y="895"/>
                </a:lnTo>
                <a:cubicBezTo>
                  <a:pt x="5170" y="895"/>
                  <a:pt x="5172" y="895"/>
                  <a:pt x="5174" y="895"/>
                </a:cubicBezTo>
                <a:cubicBezTo>
                  <a:pt x="5205" y="896"/>
                  <a:pt x="5225" y="906"/>
                  <a:pt x="5238" y="922"/>
                </a:cubicBezTo>
                <a:cubicBezTo>
                  <a:pt x="5252" y="937"/>
                  <a:pt x="5259" y="959"/>
                  <a:pt x="5258" y="980"/>
                </a:cubicBezTo>
                <a:cubicBezTo>
                  <a:pt x="5258" y="1003"/>
                  <a:pt x="5250" y="1025"/>
                  <a:pt x="5235" y="1040"/>
                </a:cubicBezTo>
                <a:cubicBezTo>
                  <a:pt x="5220" y="1056"/>
                  <a:pt x="5200" y="1066"/>
                  <a:pt x="5169" y="1066"/>
                </a:cubicBezTo>
                <a:lnTo>
                  <a:pt x="5165" y="1065"/>
                </a:lnTo>
                <a:lnTo>
                  <a:pt x="5140" y="1086"/>
                </a:lnTo>
                <a:cubicBezTo>
                  <a:pt x="5113" y="1249"/>
                  <a:pt x="5085" y="1391"/>
                  <a:pt x="5083" y="1512"/>
                </a:cubicBezTo>
                <a:cubicBezTo>
                  <a:pt x="5081" y="1607"/>
                  <a:pt x="5094" y="1691"/>
                  <a:pt x="5139" y="1759"/>
                </a:cubicBezTo>
                <a:cubicBezTo>
                  <a:pt x="5122" y="1780"/>
                  <a:pt x="5097" y="1796"/>
                  <a:pt x="5064" y="1808"/>
                </a:cubicBezTo>
                <a:cubicBezTo>
                  <a:pt x="5023" y="1824"/>
                  <a:pt x="4972" y="1830"/>
                  <a:pt x="4924" y="1829"/>
                </a:cubicBezTo>
                <a:cubicBezTo>
                  <a:pt x="4882" y="1828"/>
                  <a:pt x="4842" y="1821"/>
                  <a:pt x="4814" y="1811"/>
                </a:cubicBezTo>
                <a:cubicBezTo>
                  <a:pt x="4800" y="1806"/>
                  <a:pt x="4789" y="1800"/>
                  <a:pt x="4783" y="1794"/>
                </a:cubicBezTo>
                <a:cubicBezTo>
                  <a:pt x="4781" y="1793"/>
                  <a:pt x="4780" y="1791"/>
                  <a:pt x="4779" y="1790"/>
                </a:cubicBezTo>
                <a:cubicBezTo>
                  <a:pt x="4785" y="1762"/>
                  <a:pt x="4797" y="1696"/>
                  <a:pt x="4799" y="1619"/>
                </a:cubicBezTo>
                <a:cubicBezTo>
                  <a:pt x="4799" y="1598"/>
                  <a:pt x="4799" y="1576"/>
                  <a:pt x="4797" y="1554"/>
                </a:cubicBezTo>
                <a:cubicBezTo>
                  <a:pt x="4905" y="1548"/>
                  <a:pt x="4963" y="1515"/>
                  <a:pt x="4966" y="1514"/>
                </a:cubicBezTo>
                <a:lnTo>
                  <a:pt x="4987" y="1502"/>
                </a:lnTo>
                <a:lnTo>
                  <a:pt x="4963" y="1460"/>
                </a:lnTo>
                <a:lnTo>
                  <a:pt x="4942" y="1472"/>
                </a:lnTo>
                <a:lnTo>
                  <a:pt x="4945" y="1477"/>
                </a:lnTo>
                <a:lnTo>
                  <a:pt x="4942" y="1472"/>
                </a:lnTo>
                <a:lnTo>
                  <a:pt x="4945" y="1477"/>
                </a:lnTo>
                <a:lnTo>
                  <a:pt x="4942" y="1472"/>
                </a:lnTo>
                <a:cubicBezTo>
                  <a:pt x="4941" y="1473"/>
                  <a:pt x="4873" y="1510"/>
                  <a:pt x="4746" y="1507"/>
                </a:cubicBezTo>
                <a:cubicBezTo>
                  <a:pt x="4633" y="1504"/>
                  <a:pt x="4548" y="1455"/>
                  <a:pt x="4490" y="1378"/>
                </a:cubicBezTo>
                <a:cubicBezTo>
                  <a:pt x="4432" y="1300"/>
                  <a:pt x="4402" y="1193"/>
                  <a:pt x="4405" y="1076"/>
                </a:cubicBezTo>
                <a:cubicBezTo>
                  <a:pt x="4405" y="1059"/>
                  <a:pt x="4406" y="1042"/>
                  <a:pt x="4408" y="1024"/>
                </a:cubicBezTo>
                <a:cubicBezTo>
                  <a:pt x="4410" y="1009"/>
                  <a:pt x="4411" y="993"/>
                  <a:pt x="4411" y="977"/>
                </a:cubicBezTo>
                <a:cubicBezTo>
                  <a:pt x="4413" y="914"/>
                  <a:pt x="4407" y="845"/>
                  <a:pt x="4408" y="802"/>
                </a:cubicBezTo>
                <a:cubicBezTo>
                  <a:pt x="4408" y="799"/>
                  <a:pt x="4408" y="796"/>
                  <a:pt x="4408" y="794"/>
                </a:cubicBezTo>
                <a:lnTo>
                  <a:pt x="4410" y="794"/>
                </a:lnTo>
                <a:lnTo>
                  <a:pt x="4410" y="773"/>
                </a:lnTo>
                <a:lnTo>
                  <a:pt x="4414" y="750"/>
                </a:lnTo>
                <a:lnTo>
                  <a:pt x="4411" y="749"/>
                </a:lnTo>
                <a:close/>
                <a:moveTo>
                  <a:pt x="667" y="4021"/>
                </a:moveTo>
                <a:lnTo>
                  <a:pt x="1866" y="4047"/>
                </a:lnTo>
                <a:cubicBezTo>
                  <a:pt x="1896" y="4345"/>
                  <a:pt x="1900" y="4697"/>
                  <a:pt x="1892" y="5033"/>
                </a:cubicBezTo>
                <a:cubicBezTo>
                  <a:pt x="1885" y="5336"/>
                  <a:pt x="1869" y="5625"/>
                  <a:pt x="1855" y="5847"/>
                </a:cubicBezTo>
                <a:cubicBezTo>
                  <a:pt x="1848" y="5958"/>
                  <a:pt x="1841" y="6052"/>
                  <a:pt x="1836" y="6123"/>
                </a:cubicBezTo>
                <a:cubicBezTo>
                  <a:pt x="1832" y="6166"/>
                  <a:pt x="1830" y="6200"/>
                  <a:pt x="1828" y="6224"/>
                </a:cubicBezTo>
                <a:lnTo>
                  <a:pt x="1828" y="6229"/>
                </a:lnTo>
                <a:lnTo>
                  <a:pt x="1822" y="6238"/>
                </a:lnTo>
                <a:lnTo>
                  <a:pt x="1816" y="6238"/>
                </a:lnTo>
                <a:lnTo>
                  <a:pt x="1763" y="6236"/>
                </a:lnTo>
                <a:lnTo>
                  <a:pt x="1763" y="6236"/>
                </a:lnTo>
                <a:lnTo>
                  <a:pt x="1715" y="6235"/>
                </a:lnTo>
                <a:lnTo>
                  <a:pt x="1715" y="6235"/>
                </a:lnTo>
                <a:lnTo>
                  <a:pt x="1582" y="6232"/>
                </a:lnTo>
                <a:lnTo>
                  <a:pt x="1582" y="6232"/>
                </a:lnTo>
                <a:lnTo>
                  <a:pt x="1534" y="6231"/>
                </a:lnTo>
                <a:lnTo>
                  <a:pt x="1534" y="6231"/>
                </a:lnTo>
                <a:lnTo>
                  <a:pt x="1436" y="6228"/>
                </a:lnTo>
                <a:lnTo>
                  <a:pt x="1430" y="6228"/>
                </a:lnTo>
                <a:lnTo>
                  <a:pt x="1426" y="6225"/>
                </a:lnTo>
                <a:cubicBezTo>
                  <a:pt x="1425" y="6224"/>
                  <a:pt x="1426" y="6222"/>
                  <a:pt x="1426" y="6220"/>
                </a:cubicBezTo>
                <a:cubicBezTo>
                  <a:pt x="1426" y="6213"/>
                  <a:pt x="1426" y="6205"/>
                  <a:pt x="1425" y="6197"/>
                </a:cubicBezTo>
                <a:cubicBezTo>
                  <a:pt x="1421" y="6093"/>
                  <a:pt x="1413" y="5856"/>
                  <a:pt x="1419" y="5611"/>
                </a:cubicBezTo>
                <a:cubicBezTo>
                  <a:pt x="1421" y="5503"/>
                  <a:pt x="1426" y="5395"/>
                  <a:pt x="1435" y="5295"/>
                </a:cubicBezTo>
                <a:cubicBezTo>
                  <a:pt x="1444" y="5193"/>
                  <a:pt x="1450" y="5094"/>
                  <a:pt x="1452" y="5001"/>
                </a:cubicBezTo>
                <a:cubicBezTo>
                  <a:pt x="1456" y="4864"/>
                  <a:pt x="1449" y="4739"/>
                  <a:pt x="1426" y="4634"/>
                </a:cubicBezTo>
                <a:cubicBezTo>
                  <a:pt x="1403" y="4528"/>
                  <a:pt x="1363" y="4441"/>
                  <a:pt x="1298" y="4380"/>
                </a:cubicBezTo>
                <a:lnTo>
                  <a:pt x="1283" y="4374"/>
                </a:lnTo>
                <a:lnTo>
                  <a:pt x="1231" y="4372"/>
                </a:lnTo>
                <a:lnTo>
                  <a:pt x="1213" y="4379"/>
                </a:lnTo>
                <a:cubicBezTo>
                  <a:pt x="1151" y="4442"/>
                  <a:pt x="1108" y="4534"/>
                  <a:pt x="1080" y="4647"/>
                </a:cubicBezTo>
                <a:cubicBezTo>
                  <a:pt x="1052" y="4759"/>
                  <a:pt x="1037" y="4893"/>
                  <a:pt x="1034" y="5042"/>
                </a:cubicBezTo>
                <a:cubicBezTo>
                  <a:pt x="1032" y="5120"/>
                  <a:pt x="1033" y="5202"/>
                  <a:pt x="1037" y="5286"/>
                </a:cubicBezTo>
                <a:cubicBezTo>
                  <a:pt x="1046" y="5487"/>
                  <a:pt x="1052" y="5583"/>
                  <a:pt x="1050" y="5701"/>
                </a:cubicBezTo>
                <a:cubicBezTo>
                  <a:pt x="1047" y="5814"/>
                  <a:pt x="1036" y="5950"/>
                  <a:pt x="1011" y="6221"/>
                </a:cubicBezTo>
                <a:lnTo>
                  <a:pt x="877" y="6217"/>
                </a:lnTo>
                <a:lnTo>
                  <a:pt x="877" y="6216"/>
                </a:lnTo>
                <a:lnTo>
                  <a:pt x="829" y="6215"/>
                </a:lnTo>
                <a:lnTo>
                  <a:pt x="829" y="6216"/>
                </a:lnTo>
                <a:lnTo>
                  <a:pt x="602" y="6211"/>
                </a:lnTo>
                <a:cubicBezTo>
                  <a:pt x="598" y="6029"/>
                  <a:pt x="583" y="5557"/>
                  <a:pt x="594" y="5045"/>
                </a:cubicBezTo>
                <a:cubicBezTo>
                  <a:pt x="602" y="4696"/>
                  <a:pt x="622" y="4327"/>
                  <a:pt x="667" y="4021"/>
                </a:cubicBezTo>
                <a:close/>
                <a:moveTo>
                  <a:pt x="1860" y="3999"/>
                </a:moveTo>
                <a:lnTo>
                  <a:pt x="674" y="3973"/>
                </a:lnTo>
                <a:cubicBezTo>
                  <a:pt x="680" y="3935"/>
                  <a:pt x="687" y="3898"/>
                  <a:pt x="694" y="3862"/>
                </a:cubicBezTo>
                <a:lnTo>
                  <a:pt x="695" y="3854"/>
                </a:lnTo>
                <a:lnTo>
                  <a:pt x="703" y="3848"/>
                </a:lnTo>
                <a:lnTo>
                  <a:pt x="711" y="3849"/>
                </a:lnTo>
                <a:lnTo>
                  <a:pt x="1824" y="3873"/>
                </a:lnTo>
                <a:lnTo>
                  <a:pt x="1835" y="3874"/>
                </a:lnTo>
                <a:lnTo>
                  <a:pt x="1845" y="3880"/>
                </a:lnTo>
                <a:cubicBezTo>
                  <a:pt x="1848" y="3882"/>
                  <a:pt x="1846" y="3888"/>
                  <a:pt x="1847" y="3891"/>
                </a:cubicBezTo>
                <a:cubicBezTo>
                  <a:pt x="1852" y="3926"/>
                  <a:pt x="1856" y="3962"/>
                  <a:pt x="1860" y="3999"/>
                </a:cubicBezTo>
                <a:close/>
                <a:moveTo>
                  <a:pt x="4714" y="1349"/>
                </a:moveTo>
                <a:cubicBezTo>
                  <a:pt x="4752" y="1350"/>
                  <a:pt x="4784" y="1330"/>
                  <a:pt x="4799" y="1302"/>
                </a:cubicBezTo>
                <a:lnTo>
                  <a:pt x="4632" y="1298"/>
                </a:lnTo>
                <a:cubicBezTo>
                  <a:pt x="4645" y="1327"/>
                  <a:pt x="4677" y="1348"/>
                  <a:pt x="4714" y="1349"/>
                </a:cubicBezTo>
                <a:close/>
                <a:moveTo>
                  <a:pt x="1498" y="1270"/>
                </a:moveTo>
                <a:cubicBezTo>
                  <a:pt x="1535" y="1277"/>
                  <a:pt x="1571" y="1262"/>
                  <a:pt x="1590" y="1236"/>
                </a:cubicBezTo>
                <a:lnTo>
                  <a:pt x="1424" y="1207"/>
                </a:lnTo>
                <a:cubicBezTo>
                  <a:pt x="1433" y="1237"/>
                  <a:pt x="1461" y="1263"/>
                  <a:pt x="1498" y="1270"/>
                </a:cubicBezTo>
                <a:close/>
                <a:moveTo>
                  <a:pt x="1031" y="6269"/>
                </a:moveTo>
                <a:lnTo>
                  <a:pt x="1054" y="6271"/>
                </a:lnTo>
                <a:lnTo>
                  <a:pt x="1055" y="6270"/>
                </a:lnTo>
                <a:lnTo>
                  <a:pt x="1056" y="6270"/>
                </a:lnTo>
                <a:lnTo>
                  <a:pt x="1057" y="6247"/>
                </a:lnTo>
                <a:cubicBezTo>
                  <a:pt x="1084" y="5962"/>
                  <a:pt x="1095" y="5821"/>
                  <a:pt x="1098" y="5702"/>
                </a:cubicBezTo>
                <a:cubicBezTo>
                  <a:pt x="1101" y="5582"/>
                  <a:pt x="1094" y="5485"/>
                  <a:pt x="1085" y="5284"/>
                </a:cubicBezTo>
                <a:cubicBezTo>
                  <a:pt x="1082" y="5200"/>
                  <a:pt x="1081" y="5120"/>
                  <a:pt x="1082" y="5043"/>
                </a:cubicBezTo>
                <a:cubicBezTo>
                  <a:pt x="1086" y="4897"/>
                  <a:pt x="1099" y="4766"/>
                  <a:pt x="1126" y="4658"/>
                </a:cubicBezTo>
                <a:cubicBezTo>
                  <a:pt x="1153" y="4551"/>
                  <a:pt x="1193" y="4467"/>
                  <a:pt x="1247" y="4413"/>
                </a:cubicBezTo>
                <a:lnTo>
                  <a:pt x="1266" y="4415"/>
                </a:lnTo>
                <a:cubicBezTo>
                  <a:pt x="1320" y="4466"/>
                  <a:pt x="1357" y="4544"/>
                  <a:pt x="1379" y="4644"/>
                </a:cubicBezTo>
                <a:cubicBezTo>
                  <a:pt x="1401" y="4744"/>
                  <a:pt x="1407" y="4865"/>
                  <a:pt x="1404" y="5000"/>
                </a:cubicBezTo>
                <a:cubicBezTo>
                  <a:pt x="1402" y="5091"/>
                  <a:pt x="1396" y="5189"/>
                  <a:pt x="1387" y="5291"/>
                </a:cubicBezTo>
                <a:cubicBezTo>
                  <a:pt x="1378" y="5392"/>
                  <a:pt x="1373" y="5502"/>
                  <a:pt x="1371" y="5610"/>
                </a:cubicBezTo>
                <a:cubicBezTo>
                  <a:pt x="1363" y="5939"/>
                  <a:pt x="1380" y="6253"/>
                  <a:pt x="1380" y="6253"/>
                </a:cubicBezTo>
                <a:lnTo>
                  <a:pt x="1403" y="6276"/>
                </a:lnTo>
                <a:lnTo>
                  <a:pt x="1533" y="6279"/>
                </a:lnTo>
                <a:lnTo>
                  <a:pt x="1530" y="6417"/>
                </a:lnTo>
                <a:lnTo>
                  <a:pt x="1510" y="6417"/>
                </a:lnTo>
                <a:lnTo>
                  <a:pt x="1486" y="6436"/>
                </a:lnTo>
                <a:cubicBezTo>
                  <a:pt x="1475" y="6495"/>
                  <a:pt x="1469" y="6543"/>
                  <a:pt x="1466" y="6583"/>
                </a:cubicBezTo>
                <a:cubicBezTo>
                  <a:pt x="1447" y="6580"/>
                  <a:pt x="1428" y="6578"/>
                  <a:pt x="1407" y="6576"/>
                </a:cubicBezTo>
                <a:cubicBezTo>
                  <a:pt x="1328" y="6567"/>
                  <a:pt x="1232" y="6559"/>
                  <a:pt x="1148" y="6544"/>
                </a:cubicBezTo>
                <a:cubicBezTo>
                  <a:pt x="1065" y="6529"/>
                  <a:pt x="992" y="6505"/>
                  <a:pt x="961" y="6473"/>
                </a:cubicBezTo>
                <a:lnTo>
                  <a:pt x="944" y="6466"/>
                </a:lnTo>
                <a:lnTo>
                  <a:pt x="872" y="6465"/>
                </a:lnTo>
                <a:lnTo>
                  <a:pt x="876" y="6265"/>
                </a:lnTo>
                <a:lnTo>
                  <a:pt x="1031" y="6269"/>
                </a:lnTo>
                <a:close/>
                <a:moveTo>
                  <a:pt x="1581" y="6280"/>
                </a:moveTo>
                <a:lnTo>
                  <a:pt x="1714" y="6283"/>
                </a:lnTo>
                <a:lnTo>
                  <a:pt x="1711" y="6420"/>
                </a:lnTo>
                <a:lnTo>
                  <a:pt x="1578" y="6418"/>
                </a:lnTo>
                <a:lnTo>
                  <a:pt x="1581" y="6280"/>
                </a:lnTo>
                <a:close/>
                <a:moveTo>
                  <a:pt x="1762" y="6284"/>
                </a:moveTo>
                <a:lnTo>
                  <a:pt x="1850" y="6287"/>
                </a:lnTo>
                <a:lnTo>
                  <a:pt x="1874" y="6263"/>
                </a:lnTo>
                <a:cubicBezTo>
                  <a:pt x="1875" y="6247"/>
                  <a:pt x="1878" y="6198"/>
                  <a:pt x="1884" y="6127"/>
                </a:cubicBezTo>
                <a:cubicBezTo>
                  <a:pt x="1899" y="5913"/>
                  <a:pt x="1930" y="5490"/>
                  <a:pt x="1940" y="5034"/>
                </a:cubicBezTo>
                <a:cubicBezTo>
                  <a:pt x="1950" y="4621"/>
                  <a:pt x="1942" y="4181"/>
                  <a:pt x="1888" y="3847"/>
                </a:cubicBezTo>
                <a:lnTo>
                  <a:pt x="1872" y="3832"/>
                </a:lnTo>
                <a:cubicBezTo>
                  <a:pt x="1888" y="3831"/>
                  <a:pt x="1903" y="3830"/>
                  <a:pt x="1915" y="3829"/>
                </a:cubicBezTo>
                <a:lnTo>
                  <a:pt x="1937" y="3806"/>
                </a:lnTo>
                <a:cubicBezTo>
                  <a:pt x="1942" y="3625"/>
                  <a:pt x="1980" y="3249"/>
                  <a:pt x="1987" y="2899"/>
                </a:cubicBezTo>
                <a:cubicBezTo>
                  <a:pt x="1991" y="2742"/>
                  <a:pt x="1988" y="2591"/>
                  <a:pt x="1974" y="2463"/>
                </a:cubicBezTo>
                <a:cubicBezTo>
                  <a:pt x="1960" y="2335"/>
                  <a:pt x="1936" y="2230"/>
                  <a:pt x="1889" y="2164"/>
                </a:cubicBezTo>
                <a:lnTo>
                  <a:pt x="1875" y="2144"/>
                </a:lnTo>
                <a:lnTo>
                  <a:pt x="1836" y="2172"/>
                </a:lnTo>
                <a:lnTo>
                  <a:pt x="1850" y="2192"/>
                </a:lnTo>
                <a:cubicBezTo>
                  <a:pt x="1887" y="2244"/>
                  <a:pt x="1914" y="2344"/>
                  <a:pt x="1927" y="2468"/>
                </a:cubicBezTo>
                <a:cubicBezTo>
                  <a:pt x="1940" y="2593"/>
                  <a:pt x="1943" y="2743"/>
                  <a:pt x="1939" y="2897"/>
                </a:cubicBezTo>
                <a:cubicBezTo>
                  <a:pt x="1932" y="3220"/>
                  <a:pt x="1899" y="3563"/>
                  <a:pt x="1891" y="3759"/>
                </a:cubicBezTo>
                <a:lnTo>
                  <a:pt x="1890" y="3772"/>
                </a:lnTo>
                <a:lnTo>
                  <a:pt x="1883" y="3783"/>
                </a:lnTo>
                <a:cubicBezTo>
                  <a:pt x="1881" y="3786"/>
                  <a:pt x="1877" y="3783"/>
                  <a:pt x="1873" y="3784"/>
                </a:cubicBezTo>
                <a:cubicBezTo>
                  <a:pt x="1742" y="3789"/>
                  <a:pt x="1464" y="3790"/>
                  <a:pt x="1209" y="3789"/>
                </a:cubicBezTo>
                <a:cubicBezTo>
                  <a:pt x="1067" y="3789"/>
                  <a:pt x="933" y="3788"/>
                  <a:pt x="833" y="3787"/>
                </a:cubicBezTo>
                <a:cubicBezTo>
                  <a:pt x="777" y="3786"/>
                  <a:pt x="733" y="3786"/>
                  <a:pt x="704" y="3785"/>
                </a:cubicBezTo>
                <a:lnTo>
                  <a:pt x="698" y="3785"/>
                </a:lnTo>
                <a:lnTo>
                  <a:pt x="697" y="3781"/>
                </a:lnTo>
                <a:cubicBezTo>
                  <a:pt x="696" y="3779"/>
                  <a:pt x="697" y="3777"/>
                  <a:pt x="697" y="3775"/>
                </a:cubicBezTo>
                <a:cubicBezTo>
                  <a:pt x="704" y="3703"/>
                  <a:pt x="718" y="3531"/>
                  <a:pt x="723" y="3330"/>
                </a:cubicBezTo>
                <a:cubicBezTo>
                  <a:pt x="728" y="3118"/>
                  <a:pt x="721" y="2872"/>
                  <a:pt x="684" y="2673"/>
                </a:cubicBezTo>
                <a:lnTo>
                  <a:pt x="679" y="2650"/>
                </a:lnTo>
                <a:lnTo>
                  <a:pt x="656" y="2654"/>
                </a:lnTo>
                <a:cubicBezTo>
                  <a:pt x="687" y="2594"/>
                  <a:pt x="719" y="2540"/>
                  <a:pt x="751" y="2492"/>
                </a:cubicBezTo>
                <a:cubicBezTo>
                  <a:pt x="808" y="2405"/>
                  <a:pt x="863" y="2341"/>
                  <a:pt x="906" y="2307"/>
                </a:cubicBezTo>
                <a:lnTo>
                  <a:pt x="877" y="2269"/>
                </a:lnTo>
                <a:cubicBezTo>
                  <a:pt x="827" y="2308"/>
                  <a:pt x="770" y="2376"/>
                  <a:pt x="710" y="2466"/>
                </a:cubicBezTo>
                <a:cubicBezTo>
                  <a:pt x="532" y="2736"/>
                  <a:pt x="336" y="3212"/>
                  <a:pt x="325" y="3721"/>
                </a:cubicBezTo>
                <a:lnTo>
                  <a:pt x="339" y="4002"/>
                </a:lnTo>
                <a:lnTo>
                  <a:pt x="336" y="4010"/>
                </a:lnTo>
                <a:cubicBezTo>
                  <a:pt x="335" y="4014"/>
                  <a:pt x="291" y="4012"/>
                  <a:pt x="269" y="4011"/>
                </a:cubicBezTo>
                <a:lnTo>
                  <a:pt x="91" y="4000"/>
                </a:lnTo>
                <a:lnTo>
                  <a:pt x="87" y="3995"/>
                </a:lnTo>
                <a:cubicBezTo>
                  <a:pt x="59" y="3934"/>
                  <a:pt x="49" y="3751"/>
                  <a:pt x="52" y="3615"/>
                </a:cubicBezTo>
                <a:cubicBezTo>
                  <a:pt x="58" y="3329"/>
                  <a:pt x="122" y="3012"/>
                  <a:pt x="196" y="2746"/>
                </a:cubicBezTo>
                <a:cubicBezTo>
                  <a:pt x="281" y="2436"/>
                  <a:pt x="326" y="2291"/>
                  <a:pt x="444" y="2093"/>
                </a:cubicBezTo>
                <a:cubicBezTo>
                  <a:pt x="477" y="2037"/>
                  <a:pt x="521" y="1966"/>
                  <a:pt x="575" y="1901"/>
                </a:cubicBezTo>
                <a:cubicBezTo>
                  <a:pt x="617" y="1849"/>
                  <a:pt x="666" y="1802"/>
                  <a:pt x="717" y="1771"/>
                </a:cubicBezTo>
                <a:lnTo>
                  <a:pt x="1433" y="2167"/>
                </a:lnTo>
                <a:lnTo>
                  <a:pt x="1462" y="2163"/>
                </a:lnTo>
                <a:cubicBezTo>
                  <a:pt x="1462" y="2163"/>
                  <a:pt x="1538" y="2088"/>
                  <a:pt x="1616" y="2006"/>
                </a:cubicBezTo>
                <a:cubicBezTo>
                  <a:pt x="1656" y="1965"/>
                  <a:pt x="1696" y="1922"/>
                  <a:pt x="1728" y="1886"/>
                </a:cubicBezTo>
                <a:cubicBezTo>
                  <a:pt x="1745" y="1869"/>
                  <a:pt x="1759" y="1853"/>
                  <a:pt x="1770" y="1839"/>
                </a:cubicBezTo>
                <a:cubicBezTo>
                  <a:pt x="1975" y="1971"/>
                  <a:pt x="2068" y="2175"/>
                  <a:pt x="2111" y="2385"/>
                </a:cubicBezTo>
                <a:lnTo>
                  <a:pt x="2135" y="2380"/>
                </a:lnTo>
                <a:lnTo>
                  <a:pt x="2111" y="2384"/>
                </a:lnTo>
                <a:lnTo>
                  <a:pt x="2149" y="2609"/>
                </a:lnTo>
                <a:lnTo>
                  <a:pt x="2149" y="2610"/>
                </a:lnTo>
                <a:cubicBezTo>
                  <a:pt x="2130" y="2646"/>
                  <a:pt x="2113" y="2678"/>
                  <a:pt x="2099" y="2703"/>
                </a:cubicBezTo>
                <a:lnTo>
                  <a:pt x="2097" y="2806"/>
                </a:lnTo>
                <a:cubicBezTo>
                  <a:pt x="2105" y="2791"/>
                  <a:pt x="2112" y="2779"/>
                  <a:pt x="2116" y="2771"/>
                </a:cubicBezTo>
                <a:cubicBezTo>
                  <a:pt x="2153" y="2707"/>
                  <a:pt x="2336" y="2363"/>
                  <a:pt x="2394" y="2249"/>
                </a:cubicBezTo>
                <a:cubicBezTo>
                  <a:pt x="2410" y="2217"/>
                  <a:pt x="2429" y="2199"/>
                  <a:pt x="2445" y="2189"/>
                </a:cubicBezTo>
                <a:cubicBezTo>
                  <a:pt x="2462" y="2178"/>
                  <a:pt x="2480" y="2175"/>
                  <a:pt x="2496" y="2176"/>
                </a:cubicBezTo>
                <a:cubicBezTo>
                  <a:pt x="2516" y="2176"/>
                  <a:pt x="2536" y="2182"/>
                  <a:pt x="2551" y="2187"/>
                </a:cubicBezTo>
                <a:lnTo>
                  <a:pt x="2551" y="2187"/>
                </a:lnTo>
                <a:cubicBezTo>
                  <a:pt x="2591" y="2200"/>
                  <a:pt x="2916" y="2306"/>
                  <a:pt x="3088" y="2361"/>
                </a:cubicBezTo>
                <a:cubicBezTo>
                  <a:pt x="3119" y="2371"/>
                  <a:pt x="3136" y="2383"/>
                  <a:pt x="3145" y="2394"/>
                </a:cubicBezTo>
                <a:cubicBezTo>
                  <a:pt x="3154" y="2406"/>
                  <a:pt x="3156" y="2416"/>
                  <a:pt x="3156" y="2429"/>
                </a:cubicBezTo>
                <a:cubicBezTo>
                  <a:pt x="3156" y="2452"/>
                  <a:pt x="3142" y="2477"/>
                  <a:pt x="3134" y="2491"/>
                </a:cubicBezTo>
                <a:lnTo>
                  <a:pt x="3135" y="2491"/>
                </a:lnTo>
                <a:cubicBezTo>
                  <a:pt x="3130" y="2500"/>
                  <a:pt x="3084" y="2586"/>
                  <a:pt x="3021" y="2704"/>
                </a:cubicBezTo>
                <a:cubicBezTo>
                  <a:pt x="3003" y="2697"/>
                  <a:pt x="2984" y="2693"/>
                  <a:pt x="2965" y="2693"/>
                </a:cubicBezTo>
                <a:cubicBezTo>
                  <a:pt x="2955" y="2693"/>
                  <a:pt x="2945" y="2693"/>
                  <a:pt x="2936" y="2695"/>
                </a:cubicBezTo>
                <a:lnTo>
                  <a:pt x="2976" y="2618"/>
                </a:lnTo>
                <a:cubicBezTo>
                  <a:pt x="2987" y="2598"/>
                  <a:pt x="2995" y="2581"/>
                  <a:pt x="3002" y="2567"/>
                </a:cubicBezTo>
                <a:cubicBezTo>
                  <a:pt x="3009" y="2554"/>
                  <a:pt x="3013" y="2545"/>
                  <a:pt x="3016" y="2539"/>
                </a:cubicBezTo>
                <a:lnTo>
                  <a:pt x="3016" y="2539"/>
                </a:lnTo>
                <a:cubicBezTo>
                  <a:pt x="3019" y="2532"/>
                  <a:pt x="3021" y="2524"/>
                  <a:pt x="3021" y="2516"/>
                </a:cubicBezTo>
                <a:cubicBezTo>
                  <a:pt x="3021" y="2505"/>
                  <a:pt x="3018" y="2494"/>
                  <a:pt x="3011" y="2484"/>
                </a:cubicBezTo>
                <a:cubicBezTo>
                  <a:pt x="3005" y="2475"/>
                  <a:pt x="2995" y="2468"/>
                  <a:pt x="2984" y="2463"/>
                </a:cubicBezTo>
                <a:cubicBezTo>
                  <a:pt x="2981" y="2461"/>
                  <a:pt x="2979" y="2461"/>
                  <a:pt x="2974" y="2459"/>
                </a:cubicBezTo>
                <a:cubicBezTo>
                  <a:pt x="2914" y="2438"/>
                  <a:pt x="2534" y="2317"/>
                  <a:pt x="2523" y="2313"/>
                </a:cubicBezTo>
                <a:lnTo>
                  <a:pt x="2522" y="2313"/>
                </a:lnTo>
                <a:cubicBezTo>
                  <a:pt x="2518" y="2311"/>
                  <a:pt x="2514" y="2311"/>
                  <a:pt x="2510" y="2311"/>
                </a:cubicBezTo>
                <a:cubicBezTo>
                  <a:pt x="2498" y="2311"/>
                  <a:pt x="2488" y="2314"/>
                  <a:pt x="2478" y="2319"/>
                </a:cubicBezTo>
                <a:cubicBezTo>
                  <a:pt x="2469" y="2324"/>
                  <a:pt x="2460" y="2331"/>
                  <a:pt x="2454" y="2342"/>
                </a:cubicBezTo>
                <a:lnTo>
                  <a:pt x="2454" y="2342"/>
                </a:lnTo>
                <a:cubicBezTo>
                  <a:pt x="2445" y="2356"/>
                  <a:pt x="2432" y="2380"/>
                  <a:pt x="2418" y="2407"/>
                </a:cubicBezTo>
                <a:cubicBezTo>
                  <a:pt x="2404" y="2434"/>
                  <a:pt x="2389" y="2464"/>
                  <a:pt x="2377" y="2486"/>
                </a:cubicBezTo>
                <a:cubicBezTo>
                  <a:pt x="2365" y="2508"/>
                  <a:pt x="2283" y="2662"/>
                  <a:pt x="2201" y="2814"/>
                </a:cubicBezTo>
                <a:cubicBezTo>
                  <a:pt x="2162" y="2886"/>
                  <a:pt x="2124" y="2958"/>
                  <a:pt x="2093" y="3016"/>
                </a:cubicBezTo>
                <a:lnTo>
                  <a:pt x="2090" y="3121"/>
                </a:lnTo>
                <a:cubicBezTo>
                  <a:pt x="2101" y="3102"/>
                  <a:pt x="2114" y="3078"/>
                  <a:pt x="2129" y="3049"/>
                </a:cubicBezTo>
                <a:cubicBezTo>
                  <a:pt x="2226" y="2871"/>
                  <a:pt x="2402" y="2542"/>
                  <a:pt x="2419" y="2508"/>
                </a:cubicBezTo>
                <a:cubicBezTo>
                  <a:pt x="2432" y="2486"/>
                  <a:pt x="2447" y="2456"/>
                  <a:pt x="2461" y="2429"/>
                </a:cubicBezTo>
                <a:cubicBezTo>
                  <a:pt x="2475" y="2403"/>
                  <a:pt x="2488" y="2378"/>
                  <a:pt x="2495" y="2367"/>
                </a:cubicBezTo>
                <a:lnTo>
                  <a:pt x="2495" y="2367"/>
                </a:lnTo>
                <a:lnTo>
                  <a:pt x="2501" y="2361"/>
                </a:lnTo>
                <a:lnTo>
                  <a:pt x="2509" y="2359"/>
                </a:lnTo>
                <a:lnTo>
                  <a:pt x="2509" y="2355"/>
                </a:lnTo>
                <a:lnTo>
                  <a:pt x="2508" y="2359"/>
                </a:lnTo>
                <a:lnTo>
                  <a:pt x="2509" y="2359"/>
                </a:lnTo>
                <a:lnTo>
                  <a:pt x="2509" y="2355"/>
                </a:lnTo>
                <a:lnTo>
                  <a:pt x="2508" y="2359"/>
                </a:lnTo>
                <a:lnTo>
                  <a:pt x="2508" y="2359"/>
                </a:lnTo>
                <a:cubicBezTo>
                  <a:pt x="2514" y="2361"/>
                  <a:pt x="2625" y="2396"/>
                  <a:pt x="2736" y="2432"/>
                </a:cubicBezTo>
                <a:cubicBezTo>
                  <a:pt x="2792" y="2450"/>
                  <a:pt x="2848" y="2468"/>
                  <a:pt x="2891" y="2482"/>
                </a:cubicBezTo>
                <a:cubicBezTo>
                  <a:pt x="2912" y="2489"/>
                  <a:pt x="2930" y="2495"/>
                  <a:pt x="2943" y="2499"/>
                </a:cubicBezTo>
                <a:cubicBezTo>
                  <a:pt x="2949" y="2501"/>
                  <a:pt x="2955" y="2503"/>
                  <a:pt x="2958" y="2504"/>
                </a:cubicBezTo>
                <a:lnTo>
                  <a:pt x="2963" y="2506"/>
                </a:lnTo>
                <a:lnTo>
                  <a:pt x="2964" y="2506"/>
                </a:lnTo>
                <a:lnTo>
                  <a:pt x="2965" y="2507"/>
                </a:lnTo>
                <a:lnTo>
                  <a:pt x="2969" y="2497"/>
                </a:lnTo>
                <a:lnTo>
                  <a:pt x="2964" y="2506"/>
                </a:lnTo>
                <a:lnTo>
                  <a:pt x="2965" y="2507"/>
                </a:lnTo>
                <a:lnTo>
                  <a:pt x="2969" y="2497"/>
                </a:lnTo>
                <a:lnTo>
                  <a:pt x="2964" y="2506"/>
                </a:lnTo>
                <a:cubicBezTo>
                  <a:pt x="2969" y="2509"/>
                  <a:pt x="2971" y="2511"/>
                  <a:pt x="2972" y="2512"/>
                </a:cubicBezTo>
                <a:lnTo>
                  <a:pt x="2973" y="2515"/>
                </a:lnTo>
                <a:lnTo>
                  <a:pt x="2971" y="2521"/>
                </a:lnTo>
                <a:lnTo>
                  <a:pt x="2972" y="2521"/>
                </a:lnTo>
                <a:cubicBezTo>
                  <a:pt x="2971" y="2523"/>
                  <a:pt x="2966" y="2532"/>
                  <a:pt x="2959" y="2545"/>
                </a:cubicBezTo>
                <a:cubicBezTo>
                  <a:pt x="2941" y="2581"/>
                  <a:pt x="2906" y="2648"/>
                  <a:pt x="2869" y="2717"/>
                </a:cubicBezTo>
                <a:cubicBezTo>
                  <a:pt x="2859" y="2723"/>
                  <a:pt x="2850" y="2729"/>
                  <a:pt x="2842" y="2736"/>
                </a:cubicBezTo>
                <a:cubicBezTo>
                  <a:pt x="2807" y="2765"/>
                  <a:pt x="2783" y="2809"/>
                  <a:pt x="2782" y="2860"/>
                </a:cubicBezTo>
                <a:cubicBezTo>
                  <a:pt x="2782" y="2865"/>
                  <a:pt x="2782" y="2870"/>
                  <a:pt x="2782" y="2876"/>
                </a:cubicBezTo>
                <a:lnTo>
                  <a:pt x="2783" y="2878"/>
                </a:lnTo>
                <a:cubicBezTo>
                  <a:pt x="2762" y="2918"/>
                  <a:pt x="2747" y="2947"/>
                  <a:pt x="2742" y="2954"/>
                </a:cubicBezTo>
                <a:cubicBezTo>
                  <a:pt x="2734" y="2970"/>
                  <a:pt x="2690" y="3055"/>
                  <a:pt x="2646" y="3139"/>
                </a:cubicBezTo>
                <a:cubicBezTo>
                  <a:pt x="2623" y="3181"/>
                  <a:pt x="2601" y="3223"/>
                  <a:pt x="2584" y="3256"/>
                </a:cubicBezTo>
                <a:cubicBezTo>
                  <a:pt x="2575" y="3273"/>
                  <a:pt x="2567" y="3287"/>
                  <a:pt x="2561" y="3298"/>
                </a:cubicBezTo>
                <a:cubicBezTo>
                  <a:pt x="2555" y="3308"/>
                  <a:pt x="2550" y="3316"/>
                  <a:pt x="2549" y="3318"/>
                </a:cubicBezTo>
                <a:cubicBezTo>
                  <a:pt x="2548" y="3319"/>
                  <a:pt x="2544" y="3324"/>
                  <a:pt x="2538" y="3327"/>
                </a:cubicBezTo>
                <a:cubicBezTo>
                  <a:pt x="2532" y="3330"/>
                  <a:pt x="2526" y="3331"/>
                  <a:pt x="2524" y="3331"/>
                </a:cubicBezTo>
                <a:lnTo>
                  <a:pt x="2523" y="3331"/>
                </a:lnTo>
                <a:lnTo>
                  <a:pt x="2524" y="3331"/>
                </a:lnTo>
                <a:lnTo>
                  <a:pt x="2518" y="3355"/>
                </a:lnTo>
                <a:lnTo>
                  <a:pt x="2513" y="3378"/>
                </a:lnTo>
                <a:lnTo>
                  <a:pt x="2523" y="3379"/>
                </a:lnTo>
                <a:cubicBezTo>
                  <a:pt x="2537" y="3379"/>
                  <a:pt x="2549" y="3375"/>
                  <a:pt x="2560" y="3369"/>
                </a:cubicBezTo>
                <a:cubicBezTo>
                  <a:pt x="2572" y="3363"/>
                  <a:pt x="2581" y="3356"/>
                  <a:pt x="2589" y="3345"/>
                </a:cubicBezTo>
                <a:cubicBezTo>
                  <a:pt x="2592" y="3340"/>
                  <a:pt x="2597" y="3332"/>
                  <a:pt x="2603" y="3321"/>
                </a:cubicBezTo>
                <a:cubicBezTo>
                  <a:pt x="2646" y="3243"/>
                  <a:pt x="2771" y="3003"/>
                  <a:pt x="2785" y="2977"/>
                </a:cubicBezTo>
                <a:lnTo>
                  <a:pt x="2813" y="2924"/>
                </a:lnTo>
                <a:cubicBezTo>
                  <a:pt x="2820" y="2937"/>
                  <a:pt x="2826" y="2952"/>
                  <a:pt x="2830" y="2966"/>
                </a:cubicBezTo>
                <a:cubicBezTo>
                  <a:pt x="2839" y="2994"/>
                  <a:pt x="2843" y="3021"/>
                  <a:pt x="2842" y="3029"/>
                </a:cubicBezTo>
                <a:lnTo>
                  <a:pt x="2842" y="3029"/>
                </a:lnTo>
                <a:lnTo>
                  <a:pt x="2846" y="3030"/>
                </a:lnTo>
                <a:cubicBezTo>
                  <a:pt x="2741" y="3226"/>
                  <a:pt x="2643" y="3409"/>
                  <a:pt x="2620" y="3450"/>
                </a:cubicBezTo>
                <a:cubicBezTo>
                  <a:pt x="2604" y="3478"/>
                  <a:pt x="2587" y="3492"/>
                  <a:pt x="2571" y="3501"/>
                </a:cubicBezTo>
                <a:cubicBezTo>
                  <a:pt x="2554" y="3509"/>
                  <a:pt x="2538" y="3511"/>
                  <a:pt x="2524" y="3511"/>
                </a:cubicBezTo>
                <a:cubicBezTo>
                  <a:pt x="2511" y="3511"/>
                  <a:pt x="2500" y="3507"/>
                  <a:pt x="2496" y="3506"/>
                </a:cubicBezTo>
                <a:lnTo>
                  <a:pt x="2497" y="3506"/>
                </a:lnTo>
                <a:lnTo>
                  <a:pt x="2489" y="3529"/>
                </a:lnTo>
                <a:lnTo>
                  <a:pt x="2481" y="3552"/>
                </a:lnTo>
                <a:cubicBezTo>
                  <a:pt x="2488" y="3554"/>
                  <a:pt x="2503" y="3558"/>
                  <a:pt x="2523" y="3559"/>
                </a:cubicBezTo>
                <a:cubicBezTo>
                  <a:pt x="2543" y="3559"/>
                  <a:pt x="2568" y="3556"/>
                  <a:pt x="2593" y="3543"/>
                </a:cubicBezTo>
                <a:cubicBezTo>
                  <a:pt x="2618" y="3531"/>
                  <a:pt x="2642" y="3508"/>
                  <a:pt x="2662" y="3474"/>
                </a:cubicBezTo>
                <a:cubicBezTo>
                  <a:pt x="2670" y="3458"/>
                  <a:pt x="2689" y="3423"/>
                  <a:pt x="2715" y="3375"/>
                </a:cubicBezTo>
                <a:lnTo>
                  <a:pt x="2717" y="3386"/>
                </a:lnTo>
                <a:lnTo>
                  <a:pt x="2741" y="3382"/>
                </a:lnTo>
                <a:cubicBezTo>
                  <a:pt x="2899" y="3351"/>
                  <a:pt x="3000" y="3279"/>
                  <a:pt x="3061" y="3196"/>
                </a:cubicBezTo>
                <a:cubicBezTo>
                  <a:pt x="3122" y="3113"/>
                  <a:pt x="3142" y="3021"/>
                  <a:pt x="3144" y="2948"/>
                </a:cubicBezTo>
                <a:cubicBezTo>
                  <a:pt x="3145" y="2910"/>
                  <a:pt x="3140" y="2876"/>
                  <a:pt x="3133" y="2852"/>
                </a:cubicBezTo>
                <a:lnTo>
                  <a:pt x="3126" y="2829"/>
                </a:lnTo>
                <a:lnTo>
                  <a:pt x="3080" y="2843"/>
                </a:lnTo>
                <a:lnTo>
                  <a:pt x="3087" y="2866"/>
                </a:lnTo>
                <a:cubicBezTo>
                  <a:pt x="3093" y="2884"/>
                  <a:pt x="3097" y="2913"/>
                  <a:pt x="3096" y="2947"/>
                </a:cubicBezTo>
                <a:cubicBezTo>
                  <a:pt x="3094" y="3012"/>
                  <a:pt x="3076" y="3095"/>
                  <a:pt x="3023" y="3168"/>
                </a:cubicBezTo>
                <a:cubicBezTo>
                  <a:pt x="2969" y="3240"/>
                  <a:pt x="2882" y="3304"/>
                  <a:pt x="2738" y="3333"/>
                </a:cubicBezTo>
                <a:cubicBezTo>
                  <a:pt x="2783" y="3250"/>
                  <a:pt x="2842" y="3139"/>
                  <a:pt x="2902" y="3027"/>
                </a:cubicBezTo>
                <a:cubicBezTo>
                  <a:pt x="2900" y="3012"/>
                  <a:pt x="2895" y="2989"/>
                  <a:pt x="2881" y="2965"/>
                </a:cubicBezTo>
                <a:lnTo>
                  <a:pt x="2880" y="2966"/>
                </a:lnTo>
                <a:cubicBezTo>
                  <a:pt x="2879" y="2961"/>
                  <a:pt x="2878" y="2957"/>
                  <a:pt x="2876" y="2952"/>
                </a:cubicBezTo>
                <a:cubicBezTo>
                  <a:pt x="2869" y="2929"/>
                  <a:pt x="2860" y="2906"/>
                  <a:pt x="2846" y="2884"/>
                </a:cubicBezTo>
                <a:cubicBezTo>
                  <a:pt x="2843" y="2880"/>
                  <a:pt x="2839" y="2875"/>
                  <a:pt x="2836" y="2871"/>
                </a:cubicBezTo>
                <a:lnTo>
                  <a:pt x="2830" y="2862"/>
                </a:lnTo>
                <a:cubicBezTo>
                  <a:pt x="2830" y="2853"/>
                  <a:pt x="2831" y="2845"/>
                  <a:pt x="2833" y="2837"/>
                </a:cubicBezTo>
                <a:cubicBezTo>
                  <a:pt x="2839" y="2811"/>
                  <a:pt x="2853" y="2790"/>
                  <a:pt x="2873" y="2773"/>
                </a:cubicBezTo>
                <a:cubicBezTo>
                  <a:pt x="2898" y="2752"/>
                  <a:pt x="2931" y="2740"/>
                  <a:pt x="2964" y="2741"/>
                </a:cubicBezTo>
                <a:cubicBezTo>
                  <a:pt x="3001" y="2742"/>
                  <a:pt x="3036" y="2758"/>
                  <a:pt x="3059" y="2796"/>
                </a:cubicBezTo>
                <a:lnTo>
                  <a:pt x="3072" y="2817"/>
                </a:lnTo>
                <a:lnTo>
                  <a:pt x="3113" y="2792"/>
                </a:lnTo>
                <a:lnTo>
                  <a:pt x="3101" y="2772"/>
                </a:lnTo>
                <a:cubicBezTo>
                  <a:pt x="3090" y="2754"/>
                  <a:pt x="3077" y="2739"/>
                  <a:pt x="3063" y="2728"/>
                </a:cubicBezTo>
                <a:lnTo>
                  <a:pt x="3177" y="2514"/>
                </a:lnTo>
                <a:lnTo>
                  <a:pt x="3177" y="2514"/>
                </a:lnTo>
                <a:cubicBezTo>
                  <a:pt x="3184" y="2500"/>
                  <a:pt x="3203" y="2469"/>
                  <a:pt x="3204" y="2430"/>
                </a:cubicBezTo>
                <a:cubicBezTo>
                  <a:pt x="3205" y="2410"/>
                  <a:pt x="3200" y="2388"/>
                  <a:pt x="3185" y="2368"/>
                </a:cubicBezTo>
                <a:cubicBezTo>
                  <a:pt x="3166" y="2352"/>
                  <a:pt x="3140" y="2335"/>
                  <a:pt x="3109" y="2317"/>
                </a:cubicBezTo>
                <a:lnTo>
                  <a:pt x="3102" y="2315"/>
                </a:lnTo>
                <a:cubicBezTo>
                  <a:pt x="2931" y="2260"/>
                  <a:pt x="2606" y="2154"/>
                  <a:pt x="2566" y="2141"/>
                </a:cubicBezTo>
                <a:cubicBezTo>
                  <a:pt x="2550" y="2136"/>
                  <a:pt x="2526" y="2128"/>
                  <a:pt x="2498" y="2128"/>
                </a:cubicBezTo>
                <a:cubicBezTo>
                  <a:pt x="2473" y="2127"/>
                  <a:pt x="2446" y="2132"/>
                  <a:pt x="2421" y="2147"/>
                </a:cubicBezTo>
                <a:cubicBezTo>
                  <a:pt x="2395" y="2163"/>
                  <a:pt x="2371" y="2189"/>
                  <a:pt x="2351" y="2227"/>
                </a:cubicBezTo>
                <a:cubicBezTo>
                  <a:pt x="2319" y="2290"/>
                  <a:pt x="2249" y="2423"/>
                  <a:pt x="2187" y="2540"/>
                </a:cubicBezTo>
                <a:lnTo>
                  <a:pt x="2158" y="2376"/>
                </a:lnTo>
                <a:lnTo>
                  <a:pt x="2158" y="2375"/>
                </a:lnTo>
                <a:cubicBezTo>
                  <a:pt x="2114" y="2158"/>
                  <a:pt x="2015" y="1938"/>
                  <a:pt x="1794" y="1797"/>
                </a:cubicBezTo>
                <a:lnTo>
                  <a:pt x="1794" y="1782"/>
                </a:lnTo>
                <a:cubicBezTo>
                  <a:pt x="1749" y="1709"/>
                  <a:pt x="1654" y="1613"/>
                  <a:pt x="1543" y="1574"/>
                </a:cubicBezTo>
                <a:lnTo>
                  <a:pt x="1520" y="1566"/>
                </a:lnTo>
                <a:lnTo>
                  <a:pt x="1504" y="1612"/>
                </a:lnTo>
                <a:lnTo>
                  <a:pt x="1527" y="1620"/>
                </a:lnTo>
                <a:cubicBezTo>
                  <a:pt x="1612" y="1648"/>
                  <a:pt x="1693" y="1723"/>
                  <a:pt x="1737" y="1784"/>
                </a:cubicBezTo>
                <a:cubicBezTo>
                  <a:pt x="1736" y="1785"/>
                  <a:pt x="1735" y="1787"/>
                  <a:pt x="1733" y="1789"/>
                </a:cubicBezTo>
                <a:cubicBezTo>
                  <a:pt x="1729" y="1796"/>
                  <a:pt x="1729" y="1803"/>
                  <a:pt x="1732" y="1810"/>
                </a:cubicBezTo>
                <a:cubicBezTo>
                  <a:pt x="1694" y="1855"/>
                  <a:pt x="1619" y="1934"/>
                  <a:pt x="1552" y="2002"/>
                </a:cubicBezTo>
                <a:cubicBezTo>
                  <a:pt x="1519" y="2037"/>
                  <a:pt x="1488" y="2069"/>
                  <a:pt x="1465" y="2092"/>
                </a:cubicBezTo>
                <a:cubicBezTo>
                  <a:pt x="1460" y="2097"/>
                  <a:pt x="1456" y="2104"/>
                  <a:pt x="1451" y="2106"/>
                </a:cubicBezTo>
                <a:lnTo>
                  <a:pt x="1433" y="2112"/>
                </a:lnTo>
                <a:lnTo>
                  <a:pt x="1426" y="2109"/>
                </a:lnTo>
                <a:lnTo>
                  <a:pt x="745" y="1732"/>
                </a:lnTo>
                <a:lnTo>
                  <a:pt x="743" y="1726"/>
                </a:lnTo>
                <a:cubicBezTo>
                  <a:pt x="763" y="1669"/>
                  <a:pt x="802" y="1616"/>
                  <a:pt x="848" y="1574"/>
                </a:cubicBezTo>
                <a:cubicBezTo>
                  <a:pt x="899" y="1526"/>
                  <a:pt x="960" y="1493"/>
                  <a:pt x="1006" y="1483"/>
                </a:cubicBezTo>
                <a:lnTo>
                  <a:pt x="1029" y="1478"/>
                </a:lnTo>
                <a:lnTo>
                  <a:pt x="1019" y="1431"/>
                </a:lnTo>
                <a:lnTo>
                  <a:pt x="996" y="1436"/>
                </a:lnTo>
                <a:cubicBezTo>
                  <a:pt x="937" y="1449"/>
                  <a:pt x="872" y="1486"/>
                  <a:pt x="815" y="1538"/>
                </a:cubicBezTo>
                <a:cubicBezTo>
                  <a:pt x="759" y="1590"/>
                  <a:pt x="712" y="1656"/>
                  <a:pt x="690" y="1731"/>
                </a:cubicBezTo>
                <a:cubicBezTo>
                  <a:pt x="609" y="1781"/>
                  <a:pt x="540" y="1861"/>
                  <a:pt x="485" y="1939"/>
                </a:cubicBezTo>
                <a:cubicBezTo>
                  <a:pt x="452" y="1985"/>
                  <a:pt x="425" y="2031"/>
                  <a:pt x="402" y="2068"/>
                </a:cubicBezTo>
                <a:cubicBezTo>
                  <a:pt x="380" y="2106"/>
                  <a:pt x="364" y="2136"/>
                  <a:pt x="355" y="2151"/>
                </a:cubicBezTo>
                <a:lnTo>
                  <a:pt x="354" y="2153"/>
                </a:lnTo>
                <a:cubicBezTo>
                  <a:pt x="308" y="2245"/>
                  <a:pt x="224" y="2464"/>
                  <a:pt x="149" y="2733"/>
                </a:cubicBezTo>
                <a:cubicBezTo>
                  <a:pt x="75" y="3002"/>
                  <a:pt x="10" y="3321"/>
                  <a:pt x="4" y="3614"/>
                </a:cubicBezTo>
                <a:cubicBezTo>
                  <a:pt x="0" y="3755"/>
                  <a:pt x="11" y="3890"/>
                  <a:pt x="41" y="4011"/>
                </a:cubicBezTo>
                <a:lnTo>
                  <a:pt x="36" y="4012"/>
                </a:lnTo>
                <a:lnTo>
                  <a:pt x="39" y="4035"/>
                </a:lnTo>
                <a:lnTo>
                  <a:pt x="55" y="4175"/>
                </a:lnTo>
                <a:lnTo>
                  <a:pt x="55" y="4179"/>
                </a:lnTo>
                <a:cubicBezTo>
                  <a:pt x="80" y="4267"/>
                  <a:pt x="131" y="4321"/>
                  <a:pt x="184" y="4350"/>
                </a:cubicBezTo>
                <a:cubicBezTo>
                  <a:pt x="237" y="4380"/>
                  <a:pt x="292" y="4387"/>
                  <a:pt x="330" y="4388"/>
                </a:cubicBezTo>
                <a:cubicBezTo>
                  <a:pt x="343" y="4388"/>
                  <a:pt x="354" y="4388"/>
                  <a:pt x="362" y="4387"/>
                </a:cubicBezTo>
                <a:cubicBezTo>
                  <a:pt x="370" y="4387"/>
                  <a:pt x="376" y="4386"/>
                  <a:pt x="377" y="4386"/>
                </a:cubicBezTo>
                <a:lnTo>
                  <a:pt x="400" y="4362"/>
                </a:lnTo>
                <a:lnTo>
                  <a:pt x="403" y="4129"/>
                </a:lnTo>
                <a:lnTo>
                  <a:pt x="463" y="4212"/>
                </a:lnTo>
                <a:lnTo>
                  <a:pt x="502" y="4184"/>
                </a:lnTo>
                <a:lnTo>
                  <a:pt x="391" y="4030"/>
                </a:lnTo>
                <a:cubicBezTo>
                  <a:pt x="391" y="4029"/>
                  <a:pt x="391" y="4029"/>
                  <a:pt x="391" y="4028"/>
                </a:cubicBezTo>
                <a:cubicBezTo>
                  <a:pt x="376" y="3926"/>
                  <a:pt x="371" y="3823"/>
                  <a:pt x="373" y="3722"/>
                </a:cubicBezTo>
                <a:cubicBezTo>
                  <a:pt x="381" y="3390"/>
                  <a:pt x="469" y="3071"/>
                  <a:pt x="578" y="2817"/>
                </a:cubicBezTo>
                <a:cubicBezTo>
                  <a:pt x="598" y="2772"/>
                  <a:pt x="617" y="2730"/>
                  <a:pt x="638" y="2690"/>
                </a:cubicBezTo>
                <a:cubicBezTo>
                  <a:pt x="673" y="2881"/>
                  <a:pt x="679" y="3121"/>
                  <a:pt x="675" y="3329"/>
                </a:cubicBezTo>
                <a:cubicBezTo>
                  <a:pt x="672" y="3461"/>
                  <a:pt x="664" y="3581"/>
                  <a:pt x="658" y="3667"/>
                </a:cubicBezTo>
                <a:cubicBezTo>
                  <a:pt x="655" y="3710"/>
                  <a:pt x="651" y="3745"/>
                  <a:pt x="649" y="3769"/>
                </a:cubicBezTo>
                <a:cubicBezTo>
                  <a:pt x="647" y="3793"/>
                  <a:pt x="646" y="3806"/>
                  <a:pt x="646" y="3806"/>
                </a:cubicBezTo>
                <a:lnTo>
                  <a:pt x="655" y="3817"/>
                </a:lnTo>
                <a:lnTo>
                  <a:pt x="653" y="3819"/>
                </a:lnTo>
                <a:cubicBezTo>
                  <a:pt x="583" y="4160"/>
                  <a:pt x="556" y="4616"/>
                  <a:pt x="546" y="5044"/>
                </a:cubicBezTo>
                <a:cubicBezTo>
                  <a:pt x="534" y="5576"/>
                  <a:pt x="551" y="6065"/>
                  <a:pt x="555" y="6230"/>
                </a:cubicBezTo>
                <a:lnTo>
                  <a:pt x="554" y="6258"/>
                </a:lnTo>
                <a:lnTo>
                  <a:pt x="555" y="6258"/>
                </a:lnTo>
                <a:lnTo>
                  <a:pt x="555" y="6259"/>
                </a:lnTo>
                <a:lnTo>
                  <a:pt x="580" y="6258"/>
                </a:lnTo>
                <a:lnTo>
                  <a:pt x="646" y="6260"/>
                </a:lnTo>
                <a:lnTo>
                  <a:pt x="642" y="6461"/>
                </a:lnTo>
                <a:lnTo>
                  <a:pt x="622" y="6461"/>
                </a:lnTo>
                <a:lnTo>
                  <a:pt x="603" y="6476"/>
                </a:lnTo>
                <a:cubicBezTo>
                  <a:pt x="601" y="6478"/>
                  <a:pt x="597" y="6484"/>
                  <a:pt x="597" y="6486"/>
                </a:cubicBezTo>
                <a:cubicBezTo>
                  <a:pt x="584" y="6561"/>
                  <a:pt x="577" y="6618"/>
                  <a:pt x="576" y="6661"/>
                </a:cubicBezTo>
                <a:cubicBezTo>
                  <a:pt x="575" y="6692"/>
                  <a:pt x="578" y="6716"/>
                  <a:pt x="582" y="6736"/>
                </a:cubicBezTo>
                <a:cubicBezTo>
                  <a:pt x="587" y="6756"/>
                  <a:pt x="596" y="6772"/>
                  <a:pt x="609" y="6783"/>
                </a:cubicBezTo>
                <a:lnTo>
                  <a:pt x="625" y="6789"/>
                </a:lnTo>
                <a:lnTo>
                  <a:pt x="1627" y="6811"/>
                </a:lnTo>
                <a:lnTo>
                  <a:pt x="1648" y="6799"/>
                </a:lnTo>
                <a:cubicBezTo>
                  <a:pt x="1658" y="6782"/>
                  <a:pt x="1666" y="6766"/>
                  <a:pt x="1670" y="6749"/>
                </a:cubicBezTo>
                <a:cubicBezTo>
                  <a:pt x="1729" y="6751"/>
                  <a:pt x="1801" y="6753"/>
                  <a:pt x="1876" y="6754"/>
                </a:cubicBezTo>
                <a:cubicBezTo>
                  <a:pt x="2020" y="6757"/>
                  <a:pt x="2179" y="6761"/>
                  <a:pt x="2303" y="6763"/>
                </a:cubicBezTo>
                <a:cubicBezTo>
                  <a:pt x="2365" y="6764"/>
                  <a:pt x="2418" y="6765"/>
                  <a:pt x="2455" y="6766"/>
                </a:cubicBezTo>
                <a:cubicBezTo>
                  <a:pt x="2474" y="6767"/>
                  <a:pt x="2489" y="6767"/>
                  <a:pt x="2499" y="6767"/>
                </a:cubicBezTo>
                <a:cubicBezTo>
                  <a:pt x="2504" y="6767"/>
                  <a:pt x="2508" y="6767"/>
                  <a:pt x="2511" y="6767"/>
                </a:cubicBezTo>
                <a:lnTo>
                  <a:pt x="2514" y="6767"/>
                </a:lnTo>
                <a:lnTo>
                  <a:pt x="2515" y="6767"/>
                </a:lnTo>
                <a:lnTo>
                  <a:pt x="2517" y="6767"/>
                </a:lnTo>
                <a:lnTo>
                  <a:pt x="2519" y="6767"/>
                </a:lnTo>
                <a:lnTo>
                  <a:pt x="2521" y="6766"/>
                </a:lnTo>
                <a:lnTo>
                  <a:pt x="2525" y="6765"/>
                </a:lnTo>
                <a:cubicBezTo>
                  <a:pt x="2527" y="6764"/>
                  <a:pt x="2529" y="6763"/>
                  <a:pt x="2534" y="6758"/>
                </a:cubicBezTo>
                <a:lnTo>
                  <a:pt x="2536" y="6755"/>
                </a:lnTo>
                <a:cubicBezTo>
                  <a:pt x="2551" y="6728"/>
                  <a:pt x="2562" y="6702"/>
                  <a:pt x="2563" y="6675"/>
                </a:cubicBezTo>
                <a:cubicBezTo>
                  <a:pt x="2564" y="6647"/>
                  <a:pt x="2551" y="6619"/>
                  <a:pt x="2527" y="6599"/>
                </a:cubicBezTo>
                <a:cubicBezTo>
                  <a:pt x="2503" y="6579"/>
                  <a:pt x="2470" y="6564"/>
                  <a:pt x="2425" y="6552"/>
                </a:cubicBezTo>
                <a:cubicBezTo>
                  <a:pt x="2392" y="6543"/>
                  <a:pt x="2347" y="6537"/>
                  <a:pt x="2294" y="6532"/>
                </a:cubicBezTo>
                <a:cubicBezTo>
                  <a:pt x="2214" y="6523"/>
                  <a:pt x="2118" y="6515"/>
                  <a:pt x="2033" y="6500"/>
                </a:cubicBezTo>
                <a:cubicBezTo>
                  <a:pt x="1947" y="6485"/>
                  <a:pt x="1874" y="6460"/>
                  <a:pt x="1843" y="6429"/>
                </a:cubicBezTo>
                <a:lnTo>
                  <a:pt x="1827" y="6421"/>
                </a:lnTo>
                <a:lnTo>
                  <a:pt x="1759" y="6420"/>
                </a:lnTo>
                <a:lnTo>
                  <a:pt x="1762" y="6284"/>
                </a:lnTo>
                <a:close/>
                <a:moveTo>
                  <a:pt x="828" y="6264"/>
                </a:moveTo>
                <a:lnTo>
                  <a:pt x="823" y="6464"/>
                </a:lnTo>
                <a:lnTo>
                  <a:pt x="690" y="6462"/>
                </a:lnTo>
                <a:lnTo>
                  <a:pt x="694" y="6261"/>
                </a:lnTo>
                <a:lnTo>
                  <a:pt x="828" y="6264"/>
                </a:lnTo>
                <a:close/>
                <a:moveTo>
                  <a:pt x="822" y="6512"/>
                </a:moveTo>
                <a:lnTo>
                  <a:pt x="822" y="6513"/>
                </a:lnTo>
                <a:lnTo>
                  <a:pt x="870" y="6514"/>
                </a:lnTo>
                <a:lnTo>
                  <a:pt x="870" y="6513"/>
                </a:lnTo>
                <a:lnTo>
                  <a:pt x="919" y="6513"/>
                </a:lnTo>
                <a:lnTo>
                  <a:pt x="922" y="6513"/>
                </a:lnTo>
                <a:lnTo>
                  <a:pt x="945" y="6522"/>
                </a:lnTo>
                <a:cubicBezTo>
                  <a:pt x="946" y="6522"/>
                  <a:pt x="946" y="6523"/>
                  <a:pt x="947" y="6523"/>
                </a:cubicBezTo>
                <a:cubicBezTo>
                  <a:pt x="976" y="6545"/>
                  <a:pt x="1014" y="6560"/>
                  <a:pt x="1056" y="6572"/>
                </a:cubicBezTo>
                <a:cubicBezTo>
                  <a:pt x="1130" y="6593"/>
                  <a:pt x="1219" y="6605"/>
                  <a:pt x="1302" y="6613"/>
                </a:cubicBezTo>
                <a:cubicBezTo>
                  <a:pt x="1295" y="6679"/>
                  <a:pt x="1288" y="6747"/>
                  <a:pt x="1288" y="6747"/>
                </a:cubicBezTo>
                <a:lnTo>
                  <a:pt x="1287" y="6755"/>
                </a:lnTo>
                <a:lnTo>
                  <a:pt x="656" y="6741"/>
                </a:lnTo>
                <a:lnTo>
                  <a:pt x="647" y="6741"/>
                </a:lnTo>
                <a:lnTo>
                  <a:pt x="629" y="6724"/>
                </a:lnTo>
                <a:cubicBezTo>
                  <a:pt x="628" y="6721"/>
                  <a:pt x="628" y="6718"/>
                  <a:pt x="627" y="6715"/>
                </a:cubicBezTo>
                <a:cubicBezTo>
                  <a:pt x="625" y="6702"/>
                  <a:pt x="624" y="6685"/>
                  <a:pt x="624" y="6662"/>
                </a:cubicBezTo>
                <a:cubicBezTo>
                  <a:pt x="625" y="6626"/>
                  <a:pt x="630" y="6576"/>
                  <a:pt x="641" y="6511"/>
                </a:cubicBezTo>
                <a:lnTo>
                  <a:pt x="689" y="6512"/>
                </a:lnTo>
                <a:lnTo>
                  <a:pt x="689" y="6510"/>
                </a:lnTo>
                <a:lnTo>
                  <a:pt x="822" y="6512"/>
                </a:lnTo>
                <a:close/>
                <a:moveTo>
                  <a:pt x="1350" y="6618"/>
                </a:moveTo>
                <a:cubicBezTo>
                  <a:pt x="1424" y="6626"/>
                  <a:pt x="1489" y="6632"/>
                  <a:pt x="1524" y="6642"/>
                </a:cubicBezTo>
                <a:cubicBezTo>
                  <a:pt x="1566" y="6653"/>
                  <a:pt x="1593" y="6667"/>
                  <a:pt x="1608" y="6680"/>
                </a:cubicBezTo>
                <a:cubicBezTo>
                  <a:pt x="1623" y="6693"/>
                  <a:pt x="1626" y="6703"/>
                  <a:pt x="1626" y="6718"/>
                </a:cubicBezTo>
                <a:cubicBezTo>
                  <a:pt x="1626" y="6728"/>
                  <a:pt x="1624" y="6740"/>
                  <a:pt x="1617" y="6754"/>
                </a:cubicBezTo>
                <a:lnTo>
                  <a:pt x="1615" y="6759"/>
                </a:lnTo>
                <a:lnTo>
                  <a:pt x="1609" y="6763"/>
                </a:lnTo>
                <a:lnTo>
                  <a:pt x="1604" y="6762"/>
                </a:lnTo>
                <a:lnTo>
                  <a:pt x="1335" y="6756"/>
                </a:lnTo>
                <a:lnTo>
                  <a:pt x="1335" y="6752"/>
                </a:lnTo>
                <a:cubicBezTo>
                  <a:pt x="1335" y="6752"/>
                  <a:pt x="1342" y="6683"/>
                  <a:pt x="1350" y="6618"/>
                </a:cubicBezTo>
                <a:close/>
                <a:moveTo>
                  <a:pt x="1673" y="6701"/>
                </a:moveTo>
                <a:cubicBezTo>
                  <a:pt x="1670" y="6680"/>
                  <a:pt x="1658" y="6659"/>
                  <a:pt x="1639" y="6643"/>
                </a:cubicBezTo>
                <a:cubicBezTo>
                  <a:pt x="1616" y="6623"/>
                  <a:pt x="1582" y="6608"/>
                  <a:pt x="1537" y="6596"/>
                </a:cubicBezTo>
                <a:cubicBezTo>
                  <a:pt x="1530" y="6594"/>
                  <a:pt x="1522" y="6592"/>
                  <a:pt x="1513" y="6590"/>
                </a:cubicBezTo>
                <a:cubicBezTo>
                  <a:pt x="1516" y="6559"/>
                  <a:pt x="1520" y="6521"/>
                  <a:pt x="1528" y="6475"/>
                </a:cubicBezTo>
                <a:cubicBezTo>
                  <a:pt x="1530" y="6465"/>
                  <a:pt x="1529" y="6467"/>
                  <a:pt x="1539" y="6467"/>
                </a:cubicBezTo>
                <a:lnTo>
                  <a:pt x="1577" y="6468"/>
                </a:lnTo>
                <a:lnTo>
                  <a:pt x="1577" y="6466"/>
                </a:lnTo>
                <a:lnTo>
                  <a:pt x="1710" y="6468"/>
                </a:lnTo>
                <a:lnTo>
                  <a:pt x="1710" y="6470"/>
                </a:lnTo>
                <a:lnTo>
                  <a:pt x="1758" y="6471"/>
                </a:lnTo>
                <a:lnTo>
                  <a:pt x="1758" y="6469"/>
                </a:lnTo>
                <a:lnTo>
                  <a:pt x="1796" y="6469"/>
                </a:lnTo>
                <a:lnTo>
                  <a:pt x="1806" y="6469"/>
                </a:lnTo>
                <a:lnTo>
                  <a:pt x="1826" y="6477"/>
                </a:lnTo>
                <a:cubicBezTo>
                  <a:pt x="1828" y="6478"/>
                  <a:pt x="1829" y="6479"/>
                  <a:pt x="1831" y="6481"/>
                </a:cubicBezTo>
                <a:cubicBezTo>
                  <a:pt x="1860" y="6501"/>
                  <a:pt x="1897" y="6516"/>
                  <a:pt x="1940" y="6528"/>
                </a:cubicBezTo>
                <a:cubicBezTo>
                  <a:pt x="2015" y="6549"/>
                  <a:pt x="2105" y="6561"/>
                  <a:pt x="2190" y="6569"/>
                </a:cubicBezTo>
                <a:cubicBezTo>
                  <a:pt x="2185" y="6617"/>
                  <a:pt x="2179" y="6681"/>
                  <a:pt x="2176" y="6713"/>
                </a:cubicBezTo>
                <a:cubicBezTo>
                  <a:pt x="2080" y="6711"/>
                  <a:pt x="1975" y="6708"/>
                  <a:pt x="1878" y="6706"/>
                </a:cubicBezTo>
                <a:cubicBezTo>
                  <a:pt x="1802" y="6704"/>
                  <a:pt x="1732" y="6703"/>
                  <a:pt x="1673" y="6701"/>
                </a:cubicBezTo>
                <a:close/>
                <a:moveTo>
                  <a:pt x="2238" y="6574"/>
                </a:moveTo>
                <a:cubicBezTo>
                  <a:pt x="2312" y="6582"/>
                  <a:pt x="2378" y="6588"/>
                  <a:pt x="2412" y="6598"/>
                </a:cubicBezTo>
                <a:cubicBezTo>
                  <a:pt x="2454" y="6609"/>
                  <a:pt x="2481" y="6623"/>
                  <a:pt x="2496" y="6636"/>
                </a:cubicBezTo>
                <a:cubicBezTo>
                  <a:pt x="2510" y="6649"/>
                  <a:pt x="2514" y="6659"/>
                  <a:pt x="2515" y="6674"/>
                </a:cubicBezTo>
                <a:cubicBezTo>
                  <a:pt x="2506" y="6726"/>
                  <a:pt x="2515" y="6721"/>
                  <a:pt x="2450" y="6718"/>
                </a:cubicBezTo>
                <a:cubicBezTo>
                  <a:pt x="2397" y="6717"/>
                  <a:pt x="2316" y="6715"/>
                  <a:pt x="2224" y="6714"/>
                </a:cubicBezTo>
                <a:cubicBezTo>
                  <a:pt x="2227" y="6681"/>
                  <a:pt x="2233" y="6620"/>
                  <a:pt x="2238" y="6574"/>
                </a:cubicBezTo>
                <a:close/>
                <a:moveTo>
                  <a:pt x="1457" y="1534"/>
                </a:moveTo>
                <a:cubicBezTo>
                  <a:pt x="1455" y="1627"/>
                  <a:pt x="1456" y="1687"/>
                  <a:pt x="1464" y="1752"/>
                </a:cubicBezTo>
                <a:cubicBezTo>
                  <a:pt x="1464" y="1756"/>
                  <a:pt x="1466" y="1760"/>
                  <a:pt x="1465" y="1763"/>
                </a:cubicBezTo>
                <a:lnTo>
                  <a:pt x="1464" y="1770"/>
                </a:lnTo>
                <a:cubicBezTo>
                  <a:pt x="1464" y="1772"/>
                  <a:pt x="1460" y="1772"/>
                  <a:pt x="1458" y="1773"/>
                </a:cubicBezTo>
                <a:cubicBezTo>
                  <a:pt x="1418" y="1788"/>
                  <a:pt x="1368" y="1795"/>
                  <a:pt x="1314" y="1794"/>
                </a:cubicBezTo>
                <a:cubicBezTo>
                  <a:pt x="1244" y="1792"/>
                  <a:pt x="1168" y="1778"/>
                  <a:pt x="1104" y="1755"/>
                </a:cubicBezTo>
                <a:cubicBezTo>
                  <a:pt x="1057" y="1739"/>
                  <a:pt x="1015" y="1718"/>
                  <a:pt x="989" y="1697"/>
                </a:cubicBezTo>
                <a:lnTo>
                  <a:pt x="985" y="1694"/>
                </a:lnTo>
                <a:lnTo>
                  <a:pt x="985" y="1690"/>
                </a:lnTo>
                <a:cubicBezTo>
                  <a:pt x="985" y="1688"/>
                  <a:pt x="987" y="1687"/>
                  <a:pt x="988" y="1686"/>
                </a:cubicBezTo>
                <a:cubicBezTo>
                  <a:pt x="1023" y="1644"/>
                  <a:pt x="1051" y="1585"/>
                  <a:pt x="1071" y="1517"/>
                </a:cubicBezTo>
                <a:cubicBezTo>
                  <a:pt x="1096" y="1436"/>
                  <a:pt x="1110" y="1341"/>
                  <a:pt x="1112" y="1247"/>
                </a:cubicBezTo>
                <a:cubicBezTo>
                  <a:pt x="1114" y="1161"/>
                  <a:pt x="1106" y="1075"/>
                  <a:pt x="1085" y="998"/>
                </a:cubicBezTo>
                <a:lnTo>
                  <a:pt x="1060" y="981"/>
                </a:lnTo>
                <a:lnTo>
                  <a:pt x="1050" y="981"/>
                </a:lnTo>
                <a:cubicBezTo>
                  <a:pt x="1000" y="980"/>
                  <a:pt x="966" y="946"/>
                  <a:pt x="963" y="907"/>
                </a:cubicBezTo>
                <a:lnTo>
                  <a:pt x="963" y="901"/>
                </a:lnTo>
                <a:cubicBezTo>
                  <a:pt x="963" y="882"/>
                  <a:pt x="972" y="864"/>
                  <a:pt x="989" y="849"/>
                </a:cubicBezTo>
                <a:cubicBezTo>
                  <a:pt x="1005" y="835"/>
                  <a:pt x="1028" y="824"/>
                  <a:pt x="1055" y="823"/>
                </a:cubicBezTo>
                <a:lnTo>
                  <a:pt x="1052" y="775"/>
                </a:lnTo>
                <a:cubicBezTo>
                  <a:pt x="1015" y="777"/>
                  <a:pt x="982" y="791"/>
                  <a:pt x="957" y="813"/>
                </a:cubicBezTo>
                <a:cubicBezTo>
                  <a:pt x="932" y="835"/>
                  <a:pt x="915" y="866"/>
                  <a:pt x="915" y="900"/>
                </a:cubicBezTo>
                <a:lnTo>
                  <a:pt x="915" y="910"/>
                </a:lnTo>
                <a:cubicBezTo>
                  <a:pt x="919" y="970"/>
                  <a:pt x="968" y="1018"/>
                  <a:pt x="1030" y="1028"/>
                </a:cubicBezTo>
                <a:cubicBezTo>
                  <a:pt x="1033" y="1028"/>
                  <a:pt x="1038" y="1026"/>
                  <a:pt x="1040" y="1029"/>
                </a:cubicBezTo>
                <a:lnTo>
                  <a:pt x="1045" y="1038"/>
                </a:lnTo>
                <a:cubicBezTo>
                  <a:pt x="1047" y="1040"/>
                  <a:pt x="1047" y="1044"/>
                  <a:pt x="1047" y="1046"/>
                </a:cubicBezTo>
                <a:cubicBezTo>
                  <a:pt x="1060" y="1108"/>
                  <a:pt x="1065" y="1177"/>
                  <a:pt x="1064" y="1246"/>
                </a:cubicBezTo>
                <a:cubicBezTo>
                  <a:pt x="1062" y="1336"/>
                  <a:pt x="1048" y="1427"/>
                  <a:pt x="1025" y="1503"/>
                </a:cubicBezTo>
                <a:cubicBezTo>
                  <a:pt x="1002" y="1580"/>
                  <a:pt x="969" y="1642"/>
                  <a:pt x="933" y="1675"/>
                </a:cubicBezTo>
                <a:lnTo>
                  <a:pt x="931" y="1708"/>
                </a:lnTo>
                <a:cubicBezTo>
                  <a:pt x="963" y="1746"/>
                  <a:pt x="1020" y="1777"/>
                  <a:pt x="1088" y="1801"/>
                </a:cubicBezTo>
                <a:cubicBezTo>
                  <a:pt x="1156" y="1825"/>
                  <a:pt x="1236" y="1840"/>
                  <a:pt x="1313" y="1842"/>
                </a:cubicBezTo>
                <a:cubicBezTo>
                  <a:pt x="1383" y="1844"/>
                  <a:pt x="1451" y="1834"/>
                  <a:pt x="1504" y="1804"/>
                </a:cubicBezTo>
                <a:lnTo>
                  <a:pt x="1516" y="1779"/>
                </a:lnTo>
                <a:cubicBezTo>
                  <a:pt x="1505" y="1702"/>
                  <a:pt x="1503" y="1643"/>
                  <a:pt x="1505" y="1536"/>
                </a:cubicBezTo>
                <a:cubicBezTo>
                  <a:pt x="1609" y="1534"/>
                  <a:pt x="1705" y="1494"/>
                  <a:pt x="1776" y="1429"/>
                </a:cubicBezTo>
                <a:cubicBezTo>
                  <a:pt x="1850" y="1361"/>
                  <a:pt x="1898" y="1265"/>
                  <a:pt x="1900" y="1158"/>
                </a:cubicBezTo>
                <a:lnTo>
                  <a:pt x="1910" y="700"/>
                </a:lnTo>
                <a:cubicBezTo>
                  <a:pt x="1911" y="684"/>
                  <a:pt x="1910" y="669"/>
                  <a:pt x="1908" y="653"/>
                </a:cubicBezTo>
                <a:cubicBezTo>
                  <a:pt x="1914" y="654"/>
                  <a:pt x="1920" y="654"/>
                  <a:pt x="1926" y="654"/>
                </a:cubicBezTo>
                <a:cubicBezTo>
                  <a:pt x="2012" y="656"/>
                  <a:pt x="2119" y="615"/>
                  <a:pt x="2206" y="518"/>
                </a:cubicBezTo>
                <a:lnTo>
                  <a:pt x="2198" y="480"/>
                </a:lnTo>
                <a:lnTo>
                  <a:pt x="2096" y="433"/>
                </a:lnTo>
                <a:lnTo>
                  <a:pt x="2232" y="246"/>
                </a:lnTo>
                <a:lnTo>
                  <a:pt x="2211" y="208"/>
                </a:lnTo>
                <a:cubicBezTo>
                  <a:pt x="2182" y="211"/>
                  <a:pt x="2153" y="212"/>
                  <a:pt x="2126" y="211"/>
                </a:cubicBezTo>
                <a:cubicBezTo>
                  <a:pt x="2004" y="208"/>
                  <a:pt x="1895" y="175"/>
                  <a:pt x="1754" y="129"/>
                </a:cubicBezTo>
                <a:cubicBezTo>
                  <a:pt x="1678" y="104"/>
                  <a:pt x="1582" y="89"/>
                  <a:pt x="1483" y="87"/>
                </a:cubicBezTo>
                <a:cubicBezTo>
                  <a:pt x="1370" y="84"/>
                  <a:pt x="1253" y="98"/>
                  <a:pt x="1154" y="136"/>
                </a:cubicBezTo>
                <a:cubicBezTo>
                  <a:pt x="1055" y="174"/>
                  <a:pt x="973" y="237"/>
                  <a:pt x="938" y="332"/>
                </a:cubicBezTo>
                <a:lnTo>
                  <a:pt x="934" y="344"/>
                </a:lnTo>
                <a:cubicBezTo>
                  <a:pt x="930" y="344"/>
                  <a:pt x="926" y="344"/>
                  <a:pt x="922" y="346"/>
                </a:cubicBezTo>
                <a:cubicBezTo>
                  <a:pt x="852" y="381"/>
                  <a:pt x="797" y="443"/>
                  <a:pt x="759" y="518"/>
                </a:cubicBezTo>
                <a:cubicBezTo>
                  <a:pt x="721" y="594"/>
                  <a:pt x="699" y="684"/>
                  <a:pt x="697" y="774"/>
                </a:cubicBezTo>
                <a:cubicBezTo>
                  <a:pt x="695" y="874"/>
                  <a:pt x="717" y="977"/>
                  <a:pt x="768" y="1063"/>
                </a:cubicBezTo>
                <a:cubicBezTo>
                  <a:pt x="820" y="1150"/>
                  <a:pt x="902" y="1221"/>
                  <a:pt x="1017" y="1256"/>
                </a:cubicBezTo>
                <a:cubicBezTo>
                  <a:pt x="1030" y="1259"/>
                  <a:pt x="1044" y="1252"/>
                  <a:pt x="1048" y="1239"/>
                </a:cubicBezTo>
                <a:cubicBezTo>
                  <a:pt x="1051" y="1227"/>
                  <a:pt x="1044" y="1213"/>
                  <a:pt x="1031" y="1210"/>
                </a:cubicBezTo>
                <a:cubicBezTo>
                  <a:pt x="927" y="1178"/>
                  <a:pt x="856" y="1116"/>
                  <a:pt x="810" y="1039"/>
                </a:cubicBezTo>
                <a:cubicBezTo>
                  <a:pt x="763" y="961"/>
                  <a:pt x="743" y="868"/>
                  <a:pt x="745" y="775"/>
                </a:cubicBezTo>
                <a:cubicBezTo>
                  <a:pt x="747" y="692"/>
                  <a:pt x="767" y="609"/>
                  <a:pt x="802" y="540"/>
                </a:cubicBezTo>
                <a:cubicBezTo>
                  <a:pt x="837" y="471"/>
                  <a:pt x="885" y="418"/>
                  <a:pt x="943" y="389"/>
                </a:cubicBezTo>
                <a:cubicBezTo>
                  <a:pt x="952" y="385"/>
                  <a:pt x="957" y="375"/>
                  <a:pt x="956" y="365"/>
                </a:cubicBezTo>
                <a:lnTo>
                  <a:pt x="975" y="372"/>
                </a:lnTo>
                <a:lnTo>
                  <a:pt x="983" y="349"/>
                </a:lnTo>
                <a:cubicBezTo>
                  <a:pt x="1012" y="271"/>
                  <a:pt x="1081" y="217"/>
                  <a:pt x="1171" y="181"/>
                </a:cubicBezTo>
                <a:cubicBezTo>
                  <a:pt x="1262" y="146"/>
                  <a:pt x="1374" y="132"/>
                  <a:pt x="1481" y="135"/>
                </a:cubicBezTo>
                <a:cubicBezTo>
                  <a:pt x="1576" y="137"/>
                  <a:pt x="1668" y="152"/>
                  <a:pt x="1739" y="175"/>
                </a:cubicBezTo>
                <a:cubicBezTo>
                  <a:pt x="1880" y="221"/>
                  <a:pt x="1995" y="256"/>
                  <a:pt x="2125" y="259"/>
                </a:cubicBezTo>
                <a:cubicBezTo>
                  <a:pt x="2137" y="260"/>
                  <a:pt x="2162" y="260"/>
                  <a:pt x="2163" y="259"/>
                </a:cubicBezTo>
                <a:lnTo>
                  <a:pt x="2162" y="261"/>
                </a:lnTo>
                <a:lnTo>
                  <a:pt x="2040" y="429"/>
                </a:lnTo>
                <a:lnTo>
                  <a:pt x="2049" y="465"/>
                </a:lnTo>
                <a:lnTo>
                  <a:pt x="2144" y="508"/>
                </a:lnTo>
                <a:lnTo>
                  <a:pt x="2146" y="510"/>
                </a:lnTo>
                <a:lnTo>
                  <a:pt x="2134" y="522"/>
                </a:lnTo>
                <a:cubicBezTo>
                  <a:pt x="2067" y="587"/>
                  <a:pt x="1986" y="608"/>
                  <a:pt x="1927" y="606"/>
                </a:cubicBezTo>
                <a:cubicBezTo>
                  <a:pt x="1917" y="606"/>
                  <a:pt x="1908" y="605"/>
                  <a:pt x="1900" y="604"/>
                </a:cubicBezTo>
                <a:cubicBezTo>
                  <a:pt x="1883" y="535"/>
                  <a:pt x="1847" y="473"/>
                  <a:pt x="1798" y="423"/>
                </a:cubicBezTo>
                <a:cubicBezTo>
                  <a:pt x="1726" y="352"/>
                  <a:pt x="1627" y="306"/>
                  <a:pt x="1516" y="304"/>
                </a:cubicBezTo>
                <a:cubicBezTo>
                  <a:pt x="1405" y="301"/>
                  <a:pt x="1303" y="342"/>
                  <a:pt x="1229" y="411"/>
                </a:cubicBezTo>
                <a:cubicBezTo>
                  <a:pt x="1154" y="479"/>
                  <a:pt x="1106" y="575"/>
                  <a:pt x="1104" y="682"/>
                </a:cubicBezTo>
                <a:lnTo>
                  <a:pt x="1103" y="706"/>
                </a:lnTo>
                <a:lnTo>
                  <a:pt x="1151" y="707"/>
                </a:lnTo>
                <a:lnTo>
                  <a:pt x="1152" y="683"/>
                </a:lnTo>
                <a:cubicBezTo>
                  <a:pt x="1155" y="590"/>
                  <a:pt x="1195" y="506"/>
                  <a:pt x="1261" y="446"/>
                </a:cubicBezTo>
                <a:cubicBezTo>
                  <a:pt x="1327" y="386"/>
                  <a:pt x="1416" y="350"/>
                  <a:pt x="1515" y="352"/>
                </a:cubicBezTo>
                <a:cubicBezTo>
                  <a:pt x="1613" y="354"/>
                  <a:pt x="1701" y="394"/>
                  <a:pt x="1764" y="457"/>
                </a:cubicBezTo>
                <a:cubicBezTo>
                  <a:pt x="1827" y="520"/>
                  <a:pt x="1864" y="606"/>
                  <a:pt x="1862" y="699"/>
                </a:cubicBezTo>
                <a:lnTo>
                  <a:pt x="1852" y="1157"/>
                </a:lnTo>
                <a:cubicBezTo>
                  <a:pt x="1850" y="1250"/>
                  <a:pt x="1809" y="1334"/>
                  <a:pt x="1743" y="1394"/>
                </a:cubicBezTo>
                <a:cubicBezTo>
                  <a:pt x="1677" y="1454"/>
                  <a:pt x="1587" y="1490"/>
                  <a:pt x="1489" y="1488"/>
                </a:cubicBezTo>
                <a:cubicBezTo>
                  <a:pt x="1432" y="1487"/>
                  <a:pt x="1378" y="1472"/>
                  <a:pt x="1331" y="1448"/>
                </a:cubicBezTo>
                <a:lnTo>
                  <a:pt x="1310" y="1438"/>
                </a:lnTo>
                <a:lnTo>
                  <a:pt x="1288" y="1480"/>
                </a:lnTo>
                <a:lnTo>
                  <a:pt x="1310" y="1491"/>
                </a:lnTo>
                <a:cubicBezTo>
                  <a:pt x="1354" y="1514"/>
                  <a:pt x="1404" y="1529"/>
                  <a:pt x="1457" y="1534"/>
                </a:cubicBezTo>
                <a:close/>
                <a:moveTo>
                  <a:pt x="2744" y="2327"/>
                </a:moveTo>
                <a:cubicBezTo>
                  <a:pt x="2744" y="2347"/>
                  <a:pt x="2760" y="2363"/>
                  <a:pt x="2781" y="2363"/>
                </a:cubicBezTo>
                <a:cubicBezTo>
                  <a:pt x="2801" y="2364"/>
                  <a:pt x="2818" y="2348"/>
                  <a:pt x="2818" y="2328"/>
                </a:cubicBezTo>
                <a:cubicBezTo>
                  <a:pt x="2819" y="2309"/>
                  <a:pt x="2803" y="2292"/>
                  <a:pt x="2782" y="2292"/>
                </a:cubicBezTo>
                <a:cubicBezTo>
                  <a:pt x="2762" y="2291"/>
                  <a:pt x="2745" y="2307"/>
                  <a:pt x="2744" y="2327"/>
                </a:cubicBezTo>
                <a:close/>
                <a:moveTo>
                  <a:pt x="2381" y="3408"/>
                </a:moveTo>
                <a:cubicBezTo>
                  <a:pt x="2381" y="3427"/>
                  <a:pt x="2397" y="3444"/>
                  <a:pt x="2418" y="3444"/>
                </a:cubicBezTo>
                <a:cubicBezTo>
                  <a:pt x="2438" y="3445"/>
                  <a:pt x="2456" y="3429"/>
                  <a:pt x="2456" y="3409"/>
                </a:cubicBezTo>
                <a:cubicBezTo>
                  <a:pt x="2456" y="3390"/>
                  <a:pt x="2440" y="3373"/>
                  <a:pt x="2419" y="3373"/>
                </a:cubicBezTo>
                <a:cubicBezTo>
                  <a:pt x="2399" y="3372"/>
                  <a:pt x="2382" y="3388"/>
                  <a:pt x="2381" y="3408"/>
                </a:cubicBezTo>
                <a:close/>
                <a:moveTo>
                  <a:pt x="2518" y="3355"/>
                </a:moveTo>
                <a:lnTo>
                  <a:pt x="2524" y="3331"/>
                </a:lnTo>
                <a:lnTo>
                  <a:pt x="2522" y="3330"/>
                </a:lnTo>
                <a:cubicBezTo>
                  <a:pt x="2500" y="3325"/>
                  <a:pt x="2387" y="3288"/>
                  <a:pt x="2280" y="3253"/>
                </a:cubicBezTo>
                <a:cubicBezTo>
                  <a:pt x="2226" y="3235"/>
                  <a:pt x="2173" y="3217"/>
                  <a:pt x="2134" y="3204"/>
                </a:cubicBezTo>
                <a:cubicBezTo>
                  <a:pt x="2116" y="3198"/>
                  <a:pt x="2101" y="3193"/>
                  <a:pt x="2089" y="3189"/>
                </a:cubicBezTo>
                <a:lnTo>
                  <a:pt x="2088" y="3239"/>
                </a:lnTo>
                <a:lnTo>
                  <a:pt x="2134" y="3255"/>
                </a:lnTo>
                <a:cubicBezTo>
                  <a:pt x="2199" y="3277"/>
                  <a:pt x="2289" y="3306"/>
                  <a:pt x="2365" y="3331"/>
                </a:cubicBezTo>
                <a:cubicBezTo>
                  <a:pt x="2403" y="3343"/>
                  <a:pt x="2437" y="3355"/>
                  <a:pt x="2463" y="3363"/>
                </a:cubicBezTo>
                <a:cubicBezTo>
                  <a:pt x="2477" y="3367"/>
                  <a:pt x="2488" y="3370"/>
                  <a:pt x="2496" y="3373"/>
                </a:cubicBezTo>
                <a:cubicBezTo>
                  <a:pt x="2504" y="3376"/>
                  <a:pt x="2509" y="3377"/>
                  <a:pt x="2513" y="3378"/>
                </a:cubicBezTo>
                <a:lnTo>
                  <a:pt x="2513" y="3378"/>
                </a:lnTo>
                <a:lnTo>
                  <a:pt x="2518" y="3355"/>
                </a:lnTo>
                <a:close/>
                <a:moveTo>
                  <a:pt x="2847" y="3029"/>
                </a:moveTo>
                <a:lnTo>
                  <a:pt x="2846" y="3030"/>
                </a:lnTo>
                <a:lnTo>
                  <a:pt x="2842" y="3029"/>
                </a:lnTo>
                <a:lnTo>
                  <a:pt x="2842" y="3027"/>
                </a:lnTo>
                <a:lnTo>
                  <a:pt x="2847" y="3029"/>
                </a:lnTo>
                <a:close/>
                <a:moveTo>
                  <a:pt x="2084" y="3422"/>
                </a:moveTo>
                <a:cubicBezTo>
                  <a:pt x="2143" y="3441"/>
                  <a:pt x="2207" y="3462"/>
                  <a:pt x="2267" y="3481"/>
                </a:cubicBezTo>
                <a:cubicBezTo>
                  <a:pt x="2383" y="3520"/>
                  <a:pt x="2481" y="3552"/>
                  <a:pt x="2481" y="3552"/>
                </a:cubicBezTo>
                <a:lnTo>
                  <a:pt x="2481" y="3552"/>
                </a:lnTo>
                <a:lnTo>
                  <a:pt x="2489" y="3529"/>
                </a:lnTo>
                <a:lnTo>
                  <a:pt x="2497" y="3506"/>
                </a:lnTo>
                <a:cubicBezTo>
                  <a:pt x="2496" y="3506"/>
                  <a:pt x="2261" y="3428"/>
                  <a:pt x="2085" y="3372"/>
                </a:cubicBezTo>
                <a:lnTo>
                  <a:pt x="2084" y="3422"/>
                </a:lnTo>
                <a:close/>
                <a:moveTo>
                  <a:pt x="351" y="4057"/>
                </a:moveTo>
                <a:lnTo>
                  <a:pt x="356" y="4064"/>
                </a:lnTo>
                <a:lnTo>
                  <a:pt x="353" y="4325"/>
                </a:lnTo>
                <a:lnTo>
                  <a:pt x="353" y="4330"/>
                </a:lnTo>
                <a:lnTo>
                  <a:pt x="345" y="4339"/>
                </a:lnTo>
                <a:cubicBezTo>
                  <a:pt x="342" y="4342"/>
                  <a:pt x="336" y="4340"/>
                  <a:pt x="331" y="4340"/>
                </a:cubicBezTo>
                <a:cubicBezTo>
                  <a:pt x="298" y="4339"/>
                  <a:pt x="251" y="4333"/>
                  <a:pt x="208" y="4308"/>
                </a:cubicBezTo>
                <a:cubicBezTo>
                  <a:pt x="164" y="4284"/>
                  <a:pt x="124" y="4243"/>
                  <a:pt x="102" y="4166"/>
                </a:cubicBezTo>
                <a:lnTo>
                  <a:pt x="78" y="4173"/>
                </a:lnTo>
                <a:lnTo>
                  <a:pt x="102" y="4170"/>
                </a:lnTo>
                <a:lnTo>
                  <a:pt x="89" y="4048"/>
                </a:lnTo>
                <a:cubicBezTo>
                  <a:pt x="167" y="4053"/>
                  <a:pt x="218" y="4058"/>
                  <a:pt x="268" y="4059"/>
                </a:cubicBezTo>
                <a:cubicBezTo>
                  <a:pt x="295" y="4060"/>
                  <a:pt x="322" y="4059"/>
                  <a:pt x="351" y="4057"/>
                </a:cubicBezTo>
                <a:close/>
                <a:moveTo>
                  <a:pt x="1366" y="842"/>
                </a:moveTo>
                <a:cubicBezTo>
                  <a:pt x="1365" y="869"/>
                  <a:pt x="1388" y="891"/>
                  <a:pt x="1416" y="892"/>
                </a:cubicBezTo>
                <a:cubicBezTo>
                  <a:pt x="1444" y="893"/>
                  <a:pt x="1466" y="871"/>
                  <a:pt x="1467" y="844"/>
                </a:cubicBezTo>
                <a:cubicBezTo>
                  <a:pt x="1468" y="818"/>
                  <a:pt x="1446" y="795"/>
                  <a:pt x="1418" y="795"/>
                </a:cubicBezTo>
                <a:cubicBezTo>
                  <a:pt x="1390" y="794"/>
                  <a:pt x="1367" y="816"/>
                  <a:pt x="1366" y="842"/>
                </a:cubicBezTo>
                <a:close/>
                <a:moveTo>
                  <a:pt x="1668" y="849"/>
                </a:moveTo>
                <a:cubicBezTo>
                  <a:pt x="1668" y="876"/>
                  <a:pt x="1690" y="898"/>
                  <a:pt x="1718" y="899"/>
                </a:cubicBezTo>
                <a:cubicBezTo>
                  <a:pt x="1746" y="899"/>
                  <a:pt x="1769" y="878"/>
                  <a:pt x="1769" y="851"/>
                </a:cubicBezTo>
                <a:cubicBezTo>
                  <a:pt x="1770" y="825"/>
                  <a:pt x="1748" y="802"/>
                  <a:pt x="1720" y="802"/>
                </a:cubicBezTo>
                <a:cubicBezTo>
                  <a:pt x="1692" y="801"/>
                  <a:pt x="1669" y="822"/>
                  <a:pt x="1668" y="849"/>
                </a:cubicBezTo>
                <a:close/>
                <a:moveTo>
                  <a:pt x="4528" y="506"/>
                </a:moveTo>
                <a:cubicBezTo>
                  <a:pt x="4535" y="500"/>
                  <a:pt x="4543" y="494"/>
                  <a:pt x="4551" y="488"/>
                </a:cubicBezTo>
                <a:cubicBezTo>
                  <a:pt x="4622" y="433"/>
                  <a:pt x="4721" y="399"/>
                  <a:pt x="4840" y="391"/>
                </a:cubicBezTo>
                <a:cubicBezTo>
                  <a:pt x="4841" y="383"/>
                  <a:pt x="4841" y="359"/>
                  <a:pt x="4841" y="342"/>
                </a:cubicBezTo>
                <a:lnTo>
                  <a:pt x="4842" y="391"/>
                </a:lnTo>
                <a:lnTo>
                  <a:pt x="4919" y="388"/>
                </a:lnTo>
                <a:cubicBezTo>
                  <a:pt x="5095" y="400"/>
                  <a:pt x="5219" y="468"/>
                  <a:pt x="5302" y="559"/>
                </a:cubicBezTo>
                <a:cubicBezTo>
                  <a:pt x="5378" y="643"/>
                  <a:pt x="5418" y="747"/>
                  <a:pt x="5429" y="845"/>
                </a:cubicBezTo>
                <a:lnTo>
                  <a:pt x="5429" y="893"/>
                </a:lnTo>
                <a:lnTo>
                  <a:pt x="5430" y="893"/>
                </a:lnTo>
                <a:cubicBezTo>
                  <a:pt x="5415" y="1084"/>
                  <a:pt x="5299" y="1245"/>
                  <a:pt x="5153" y="1302"/>
                </a:cubicBezTo>
                <a:cubicBezTo>
                  <a:pt x="5162" y="1245"/>
                  <a:pt x="5172" y="1185"/>
                  <a:pt x="5183" y="1121"/>
                </a:cubicBezTo>
                <a:cubicBezTo>
                  <a:pt x="5183" y="1119"/>
                  <a:pt x="5183" y="1118"/>
                  <a:pt x="5184" y="1116"/>
                </a:cubicBezTo>
                <a:lnTo>
                  <a:pt x="5187" y="1113"/>
                </a:lnTo>
                <a:cubicBezTo>
                  <a:pt x="5187" y="1112"/>
                  <a:pt x="5189" y="1113"/>
                  <a:pt x="5190" y="1113"/>
                </a:cubicBezTo>
                <a:cubicBezTo>
                  <a:pt x="5223" y="1109"/>
                  <a:pt x="5251" y="1094"/>
                  <a:pt x="5270" y="1073"/>
                </a:cubicBezTo>
                <a:cubicBezTo>
                  <a:pt x="5294" y="1048"/>
                  <a:pt x="5306" y="1015"/>
                  <a:pt x="5306" y="982"/>
                </a:cubicBezTo>
                <a:cubicBezTo>
                  <a:pt x="5307" y="949"/>
                  <a:pt x="5297" y="916"/>
                  <a:pt x="5275" y="890"/>
                </a:cubicBezTo>
                <a:cubicBezTo>
                  <a:pt x="5253" y="864"/>
                  <a:pt x="5218" y="847"/>
                  <a:pt x="5175" y="847"/>
                </a:cubicBezTo>
                <a:cubicBezTo>
                  <a:pt x="5168" y="846"/>
                  <a:pt x="5162" y="847"/>
                  <a:pt x="5154" y="847"/>
                </a:cubicBezTo>
                <a:lnTo>
                  <a:pt x="5155" y="852"/>
                </a:lnTo>
                <a:lnTo>
                  <a:pt x="5153" y="852"/>
                </a:lnTo>
                <a:cubicBezTo>
                  <a:pt x="5018" y="823"/>
                  <a:pt x="4862" y="738"/>
                  <a:pt x="4741" y="660"/>
                </a:cubicBezTo>
                <a:cubicBezTo>
                  <a:pt x="4680" y="621"/>
                  <a:pt x="4629" y="584"/>
                  <a:pt x="4592" y="556"/>
                </a:cubicBezTo>
                <a:cubicBezTo>
                  <a:pt x="4574" y="543"/>
                  <a:pt x="4559" y="531"/>
                  <a:pt x="4549" y="524"/>
                </a:cubicBezTo>
                <a:cubicBezTo>
                  <a:pt x="4539" y="516"/>
                  <a:pt x="4535" y="511"/>
                  <a:pt x="4535" y="511"/>
                </a:cubicBezTo>
                <a:lnTo>
                  <a:pt x="4528" y="506"/>
                </a:lnTo>
                <a:close/>
                <a:moveTo>
                  <a:pt x="4884" y="3782"/>
                </a:moveTo>
                <a:cubicBezTo>
                  <a:pt x="4875" y="3850"/>
                  <a:pt x="4870" y="3920"/>
                  <a:pt x="4869" y="3984"/>
                </a:cubicBezTo>
                <a:cubicBezTo>
                  <a:pt x="4866" y="4112"/>
                  <a:pt x="4875" y="4213"/>
                  <a:pt x="4875" y="4213"/>
                </a:cubicBezTo>
                <a:lnTo>
                  <a:pt x="4877" y="4237"/>
                </a:lnTo>
                <a:lnTo>
                  <a:pt x="4925" y="4233"/>
                </a:lnTo>
                <a:lnTo>
                  <a:pt x="4923" y="4209"/>
                </a:lnTo>
                <a:cubicBezTo>
                  <a:pt x="4923" y="4209"/>
                  <a:pt x="4922" y="4203"/>
                  <a:pt x="4922" y="4192"/>
                </a:cubicBezTo>
                <a:cubicBezTo>
                  <a:pt x="4919" y="4158"/>
                  <a:pt x="4915" y="4079"/>
                  <a:pt x="4917" y="3985"/>
                </a:cubicBezTo>
                <a:cubicBezTo>
                  <a:pt x="4918" y="3923"/>
                  <a:pt x="4923" y="3854"/>
                  <a:pt x="4932" y="3789"/>
                </a:cubicBezTo>
                <a:lnTo>
                  <a:pt x="4934" y="3776"/>
                </a:lnTo>
                <a:cubicBezTo>
                  <a:pt x="5004" y="3774"/>
                  <a:pt x="5073" y="3773"/>
                  <a:pt x="5137" y="3771"/>
                </a:cubicBezTo>
                <a:lnTo>
                  <a:pt x="5137" y="3771"/>
                </a:lnTo>
                <a:lnTo>
                  <a:pt x="5223" y="3886"/>
                </a:lnTo>
                <a:cubicBezTo>
                  <a:pt x="5231" y="3897"/>
                  <a:pt x="5246" y="3899"/>
                  <a:pt x="5257" y="3892"/>
                </a:cubicBezTo>
                <a:lnTo>
                  <a:pt x="5973" y="3368"/>
                </a:lnTo>
                <a:cubicBezTo>
                  <a:pt x="5984" y="3360"/>
                  <a:pt x="5986" y="3345"/>
                  <a:pt x="5979" y="3334"/>
                </a:cubicBezTo>
                <a:lnTo>
                  <a:pt x="5899" y="3220"/>
                </a:lnTo>
                <a:cubicBezTo>
                  <a:pt x="5908" y="3207"/>
                  <a:pt x="5916" y="3194"/>
                  <a:pt x="5922" y="3182"/>
                </a:cubicBezTo>
                <a:lnTo>
                  <a:pt x="5923" y="3180"/>
                </a:lnTo>
                <a:lnTo>
                  <a:pt x="5924" y="3178"/>
                </a:lnTo>
                <a:cubicBezTo>
                  <a:pt x="5939" y="3128"/>
                  <a:pt x="5960" y="3018"/>
                  <a:pt x="5963" y="2877"/>
                </a:cubicBezTo>
                <a:cubicBezTo>
                  <a:pt x="5968" y="2660"/>
                  <a:pt x="5932" y="2370"/>
                  <a:pt x="5772" y="2118"/>
                </a:cubicBezTo>
                <a:lnTo>
                  <a:pt x="5752" y="2131"/>
                </a:lnTo>
                <a:lnTo>
                  <a:pt x="5773" y="2119"/>
                </a:lnTo>
                <a:cubicBezTo>
                  <a:pt x="5663" y="1930"/>
                  <a:pt x="5471" y="1753"/>
                  <a:pt x="5165" y="1709"/>
                </a:cubicBezTo>
                <a:cubicBezTo>
                  <a:pt x="5139" y="1656"/>
                  <a:pt x="5129" y="1591"/>
                  <a:pt x="5131" y="1513"/>
                </a:cubicBezTo>
                <a:cubicBezTo>
                  <a:pt x="5132" y="1465"/>
                  <a:pt x="5137" y="1413"/>
                  <a:pt x="5145" y="1356"/>
                </a:cubicBezTo>
                <a:lnTo>
                  <a:pt x="5167" y="1348"/>
                </a:lnTo>
                <a:cubicBezTo>
                  <a:pt x="5299" y="1297"/>
                  <a:pt x="5406" y="1176"/>
                  <a:pt x="5453" y="1024"/>
                </a:cubicBezTo>
                <a:cubicBezTo>
                  <a:pt x="5495" y="1045"/>
                  <a:pt x="5534" y="1095"/>
                  <a:pt x="5532" y="1161"/>
                </a:cubicBezTo>
                <a:cubicBezTo>
                  <a:pt x="5532" y="1165"/>
                  <a:pt x="5532" y="1170"/>
                  <a:pt x="5531" y="1174"/>
                </a:cubicBezTo>
                <a:lnTo>
                  <a:pt x="5529" y="1198"/>
                </a:lnTo>
                <a:lnTo>
                  <a:pt x="5577" y="1203"/>
                </a:lnTo>
                <a:lnTo>
                  <a:pt x="5579" y="1179"/>
                </a:lnTo>
                <a:cubicBezTo>
                  <a:pt x="5580" y="1173"/>
                  <a:pt x="5580" y="1168"/>
                  <a:pt x="5580" y="1162"/>
                </a:cubicBezTo>
                <a:cubicBezTo>
                  <a:pt x="5582" y="1072"/>
                  <a:pt x="5529" y="1004"/>
                  <a:pt x="5466" y="977"/>
                </a:cubicBezTo>
                <a:cubicBezTo>
                  <a:pt x="5472" y="951"/>
                  <a:pt x="5476" y="923"/>
                  <a:pt x="5478" y="895"/>
                </a:cubicBezTo>
                <a:cubicBezTo>
                  <a:pt x="5520" y="902"/>
                  <a:pt x="5566" y="926"/>
                  <a:pt x="5603" y="965"/>
                </a:cubicBezTo>
                <a:cubicBezTo>
                  <a:pt x="5646" y="1011"/>
                  <a:pt x="5677" y="1076"/>
                  <a:pt x="5675" y="1158"/>
                </a:cubicBezTo>
                <a:lnTo>
                  <a:pt x="5675" y="1182"/>
                </a:lnTo>
                <a:lnTo>
                  <a:pt x="5723" y="1183"/>
                </a:lnTo>
                <a:lnTo>
                  <a:pt x="5723" y="1159"/>
                </a:lnTo>
                <a:cubicBezTo>
                  <a:pt x="5725" y="1064"/>
                  <a:pt x="5689" y="986"/>
                  <a:pt x="5637" y="931"/>
                </a:cubicBezTo>
                <a:cubicBezTo>
                  <a:pt x="5592" y="883"/>
                  <a:pt x="5534" y="853"/>
                  <a:pt x="5478" y="846"/>
                </a:cubicBezTo>
                <a:cubicBezTo>
                  <a:pt x="5475" y="818"/>
                  <a:pt x="5470" y="790"/>
                  <a:pt x="5463" y="762"/>
                </a:cubicBezTo>
                <a:lnTo>
                  <a:pt x="5465" y="762"/>
                </a:lnTo>
                <a:lnTo>
                  <a:pt x="5475" y="762"/>
                </a:lnTo>
                <a:cubicBezTo>
                  <a:pt x="5537" y="763"/>
                  <a:pt x="5615" y="779"/>
                  <a:pt x="5680" y="830"/>
                </a:cubicBezTo>
                <a:cubicBezTo>
                  <a:pt x="5744" y="880"/>
                  <a:pt x="5798" y="965"/>
                  <a:pt x="5812" y="1114"/>
                </a:cubicBezTo>
                <a:lnTo>
                  <a:pt x="5815" y="1138"/>
                </a:lnTo>
                <a:lnTo>
                  <a:pt x="5862" y="1133"/>
                </a:lnTo>
                <a:lnTo>
                  <a:pt x="5860" y="1109"/>
                </a:lnTo>
                <a:cubicBezTo>
                  <a:pt x="5846" y="951"/>
                  <a:pt x="5785" y="850"/>
                  <a:pt x="5709" y="792"/>
                </a:cubicBezTo>
                <a:cubicBezTo>
                  <a:pt x="5633" y="733"/>
                  <a:pt x="5544" y="715"/>
                  <a:pt x="5477" y="714"/>
                </a:cubicBezTo>
                <a:lnTo>
                  <a:pt x="5465" y="714"/>
                </a:lnTo>
                <a:lnTo>
                  <a:pt x="5448" y="714"/>
                </a:lnTo>
                <a:cubicBezTo>
                  <a:pt x="5425" y="648"/>
                  <a:pt x="5389" y="583"/>
                  <a:pt x="5338" y="527"/>
                </a:cubicBezTo>
                <a:cubicBezTo>
                  <a:pt x="5274" y="456"/>
                  <a:pt x="5187" y="398"/>
                  <a:pt x="5075" y="366"/>
                </a:cubicBezTo>
                <a:lnTo>
                  <a:pt x="5055" y="253"/>
                </a:lnTo>
                <a:lnTo>
                  <a:pt x="5057" y="248"/>
                </a:lnTo>
                <a:lnTo>
                  <a:pt x="5275" y="106"/>
                </a:lnTo>
                <a:lnTo>
                  <a:pt x="5264" y="62"/>
                </a:lnTo>
                <a:lnTo>
                  <a:pt x="4594" y="0"/>
                </a:lnTo>
                <a:lnTo>
                  <a:pt x="4577" y="5"/>
                </a:lnTo>
                <a:lnTo>
                  <a:pt x="4071" y="397"/>
                </a:lnTo>
                <a:lnTo>
                  <a:pt x="4085" y="440"/>
                </a:lnTo>
                <a:lnTo>
                  <a:pt x="4145" y="441"/>
                </a:lnTo>
                <a:lnTo>
                  <a:pt x="4140" y="579"/>
                </a:lnTo>
                <a:lnTo>
                  <a:pt x="4026" y="841"/>
                </a:lnTo>
                <a:lnTo>
                  <a:pt x="4300" y="841"/>
                </a:lnTo>
                <a:lnTo>
                  <a:pt x="4187" y="609"/>
                </a:lnTo>
                <a:lnTo>
                  <a:pt x="4193" y="443"/>
                </a:lnTo>
                <a:lnTo>
                  <a:pt x="4320" y="447"/>
                </a:lnTo>
                <a:lnTo>
                  <a:pt x="4389" y="625"/>
                </a:lnTo>
                <a:cubicBezTo>
                  <a:pt x="4373" y="668"/>
                  <a:pt x="4364" y="716"/>
                  <a:pt x="4362" y="768"/>
                </a:cubicBezTo>
                <a:cubicBezTo>
                  <a:pt x="4361" y="778"/>
                  <a:pt x="4360" y="789"/>
                  <a:pt x="4360" y="801"/>
                </a:cubicBezTo>
                <a:cubicBezTo>
                  <a:pt x="4359" y="849"/>
                  <a:pt x="4364" y="916"/>
                  <a:pt x="4363" y="976"/>
                </a:cubicBezTo>
                <a:cubicBezTo>
                  <a:pt x="4363" y="991"/>
                  <a:pt x="4362" y="1006"/>
                  <a:pt x="4361" y="1019"/>
                </a:cubicBezTo>
                <a:cubicBezTo>
                  <a:pt x="4358" y="1038"/>
                  <a:pt x="4357" y="1057"/>
                  <a:pt x="4357" y="1075"/>
                </a:cubicBezTo>
                <a:cubicBezTo>
                  <a:pt x="4354" y="1201"/>
                  <a:pt x="4386" y="1318"/>
                  <a:pt x="4452" y="1406"/>
                </a:cubicBezTo>
                <a:cubicBezTo>
                  <a:pt x="4517" y="1495"/>
                  <a:pt x="4618" y="1552"/>
                  <a:pt x="4745" y="1555"/>
                </a:cubicBezTo>
                <a:lnTo>
                  <a:pt x="4749" y="1555"/>
                </a:lnTo>
                <a:cubicBezTo>
                  <a:pt x="4751" y="1576"/>
                  <a:pt x="4751" y="1598"/>
                  <a:pt x="4751" y="1618"/>
                </a:cubicBezTo>
                <a:cubicBezTo>
                  <a:pt x="4750" y="1664"/>
                  <a:pt x="4745" y="1705"/>
                  <a:pt x="4740" y="1736"/>
                </a:cubicBezTo>
                <a:cubicBezTo>
                  <a:pt x="4585" y="1781"/>
                  <a:pt x="4439" y="1860"/>
                  <a:pt x="4328" y="1958"/>
                </a:cubicBezTo>
                <a:lnTo>
                  <a:pt x="4328" y="1958"/>
                </a:lnTo>
                <a:lnTo>
                  <a:pt x="4328" y="1958"/>
                </a:lnTo>
                <a:cubicBezTo>
                  <a:pt x="3998" y="2275"/>
                  <a:pt x="3907" y="2745"/>
                  <a:pt x="3900" y="3006"/>
                </a:cubicBezTo>
                <a:cubicBezTo>
                  <a:pt x="3899" y="3048"/>
                  <a:pt x="3901" y="3085"/>
                  <a:pt x="3904" y="3115"/>
                </a:cubicBezTo>
                <a:cubicBezTo>
                  <a:pt x="3907" y="3145"/>
                  <a:pt x="3911" y="3168"/>
                  <a:pt x="3918" y="3186"/>
                </a:cubicBezTo>
                <a:lnTo>
                  <a:pt x="3921" y="3192"/>
                </a:lnTo>
                <a:lnTo>
                  <a:pt x="3926" y="3196"/>
                </a:lnTo>
                <a:cubicBezTo>
                  <a:pt x="3984" y="3241"/>
                  <a:pt x="4062" y="3258"/>
                  <a:pt x="4145" y="3260"/>
                </a:cubicBezTo>
                <a:cubicBezTo>
                  <a:pt x="4159" y="3260"/>
                  <a:pt x="4173" y="3260"/>
                  <a:pt x="4187" y="3259"/>
                </a:cubicBezTo>
                <a:lnTo>
                  <a:pt x="4187" y="3259"/>
                </a:lnTo>
                <a:cubicBezTo>
                  <a:pt x="4170" y="3519"/>
                  <a:pt x="4155" y="3732"/>
                  <a:pt x="4155" y="3732"/>
                </a:cubicBezTo>
                <a:cubicBezTo>
                  <a:pt x="4154" y="3746"/>
                  <a:pt x="4164" y="3757"/>
                  <a:pt x="4177" y="3758"/>
                </a:cubicBezTo>
                <a:cubicBezTo>
                  <a:pt x="4190" y="3759"/>
                  <a:pt x="4202" y="3749"/>
                  <a:pt x="4203" y="3736"/>
                </a:cubicBezTo>
                <a:cubicBezTo>
                  <a:pt x="4203" y="3735"/>
                  <a:pt x="4206" y="3682"/>
                  <a:pt x="4212" y="3597"/>
                </a:cubicBezTo>
                <a:cubicBezTo>
                  <a:pt x="4218" y="3511"/>
                  <a:pt x="4226" y="3392"/>
                  <a:pt x="4236" y="3263"/>
                </a:cubicBezTo>
                <a:cubicBezTo>
                  <a:pt x="4236" y="3261"/>
                  <a:pt x="4236" y="3258"/>
                  <a:pt x="4235" y="3256"/>
                </a:cubicBezTo>
                <a:cubicBezTo>
                  <a:pt x="4325" y="3248"/>
                  <a:pt x="4611" y="3161"/>
                  <a:pt x="4662" y="3134"/>
                </a:cubicBezTo>
                <a:lnTo>
                  <a:pt x="4824" y="3355"/>
                </a:lnTo>
                <a:cubicBezTo>
                  <a:pt x="4818" y="3374"/>
                  <a:pt x="4815" y="3393"/>
                  <a:pt x="4815" y="3412"/>
                </a:cubicBezTo>
                <a:cubicBezTo>
                  <a:pt x="4813" y="3482"/>
                  <a:pt x="4853" y="3539"/>
                  <a:pt x="4907" y="3578"/>
                </a:cubicBezTo>
                <a:cubicBezTo>
                  <a:pt x="4947" y="3606"/>
                  <a:pt x="4995" y="3626"/>
                  <a:pt x="5045" y="3635"/>
                </a:cubicBezTo>
                <a:cubicBezTo>
                  <a:pt x="5044" y="3641"/>
                  <a:pt x="5045" y="3648"/>
                  <a:pt x="5049" y="3654"/>
                </a:cubicBezTo>
                <a:lnTo>
                  <a:pt x="5102" y="3724"/>
                </a:lnTo>
                <a:cubicBezTo>
                  <a:pt x="4933" y="3727"/>
                  <a:pt x="4736" y="3732"/>
                  <a:pt x="4568" y="3738"/>
                </a:cubicBezTo>
                <a:cubicBezTo>
                  <a:pt x="4477" y="3741"/>
                  <a:pt x="4395" y="3745"/>
                  <a:pt x="4329" y="3749"/>
                </a:cubicBezTo>
                <a:cubicBezTo>
                  <a:pt x="4263" y="3753"/>
                  <a:pt x="4213" y="3757"/>
                  <a:pt x="4186" y="3762"/>
                </a:cubicBezTo>
                <a:cubicBezTo>
                  <a:pt x="4182" y="3763"/>
                  <a:pt x="4178" y="3765"/>
                  <a:pt x="4175" y="3768"/>
                </a:cubicBezTo>
                <a:cubicBezTo>
                  <a:pt x="4167" y="3771"/>
                  <a:pt x="4161" y="3779"/>
                  <a:pt x="4160" y="3788"/>
                </a:cubicBezTo>
                <a:cubicBezTo>
                  <a:pt x="4156" y="3845"/>
                  <a:pt x="4153" y="3916"/>
                  <a:pt x="4151" y="3994"/>
                </a:cubicBezTo>
                <a:cubicBezTo>
                  <a:pt x="4147" y="4150"/>
                  <a:pt x="4151" y="4333"/>
                  <a:pt x="4172" y="4478"/>
                </a:cubicBezTo>
                <a:cubicBezTo>
                  <a:pt x="4173" y="4485"/>
                  <a:pt x="4176" y="4490"/>
                  <a:pt x="4182" y="4494"/>
                </a:cubicBezTo>
                <a:cubicBezTo>
                  <a:pt x="4188" y="4498"/>
                  <a:pt x="4195" y="4499"/>
                  <a:pt x="4201" y="4498"/>
                </a:cubicBezTo>
                <a:lnTo>
                  <a:pt x="4366" y="4459"/>
                </a:lnTo>
                <a:cubicBezTo>
                  <a:pt x="4436" y="4710"/>
                  <a:pt x="4522" y="4966"/>
                  <a:pt x="4544" y="5039"/>
                </a:cubicBezTo>
                <a:cubicBezTo>
                  <a:pt x="4558" y="5083"/>
                  <a:pt x="4618" y="5294"/>
                  <a:pt x="4675" y="5542"/>
                </a:cubicBezTo>
                <a:cubicBezTo>
                  <a:pt x="4732" y="5789"/>
                  <a:pt x="4787" y="6076"/>
                  <a:pt x="4791" y="6270"/>
                </a:cubicBezTo>
                <a:lnTo>
                  <a:pt x="4798" y="6270"/>
                </a:lnTo>
                <a:lnTo>
                  <a:pt x="4798" y="6269"/>
                </a:lnTo>
                <a:lnTo>
                  <a:pt x="4791" y="6269"/>
                </a:lnTo>
                <a:cubicBezTo>
                  <a:pt x="4788" y="6374"/>
                  <a:pt x="4729" y="6455"/>
                  <a:pt x="4628" y="6506"/>
                </a:cubicBezTo>
                <a:cubicBezTo>
                  <a:pt x="4570" y="6535"/>
                  <a:pt x="4480" y="6551"/>
                  <a:pt x="4393" y="6561"/>
                </a:cubicBezTo>
                <a:cubicBezTo>
                  <a:pt x="4305" y="6571"/>
                  <a:pt x="4219" y="6576"/>
                  <a:pt x="4159" y="6590"/>
                </a:cubicBezTo>
                <a:cubicBezTo>
                  <a:pt x="4115" y="6601"/>
                  <a:pt x="4079" y="6620"/>
                  <a:pt x="4054" y="6644"/>
                </a:cubicBezTo>
                <a:cubicBezTo>
                  <a:pt x="4029" y="6669"/>
                  <a:pt x="4015" y="6699"/>
                  <a:pt x="4014" y="6731"/>
                </a:cubicBezTo>
                <a:cubicBezTo>
                  <a:pt x="4013" y="6761"/>
                  <a:pt x="4026" y="6791"/>
                  <a:pt x="4050" y="6815"/>
                </a:cubicBezTo>
                <a:cubicBezTo>
                  <a:pt x="4057" y="6822"/>
                  <a:pt x="4060" y="6821"/>
                  <a:pt x="4062" y="6822"/>
                </a:cubicBezTo>
                <a:cubicBezTo>
                  <a:pt x="4071" y="6825"/>
                  <a:pt x="4081" y="6825"/>
                  <a:pt x="4096" y="6826"/>
                </a:cubicBezTo>
                <a:cubicBezTo>
                  <a:pt x="4111" y="6827"/>
                  <a:pt x="4130" y="6828"/>
                  <a:pt x="4153" y="6828"/>
                </a:cubicBezTo>
                <a:cubicBezTo>
                  <a:pt x="4276" y="6831"/>
                  <a:pt x="4507" y="6829"/>
                  <a:pt x="4710" y="6823"/>
                </a:cubicBezTo>
                <a:cubicBezTo>
                  <a:pt x="4812" y="6820"/>
                  <a:pt x="4907" y="6816"/>
                  <a:pt x="4978" y="6811"/>
                </a:cubicBezTo>
                <a:cubicBezTo>
                  <a:pt x="5014" y="6809"/>
                  <a:pt x="5044" y="6806"/>
                  <a:pt x="5066" y="6803"/>
                </a:cubicBezTo>
                <a:cubicBezTo>
                  <a:pt x="5077" y="6802"/>
                  <a:pt x="5086" y="6801"/>
                  <a:pt x="5094" y="6799"/>
                </a:cubicBezTo>
                <a:lnTo>
                  <a:pt x="5105" y="6796"/>
                </a:lnTo>
                <a:cubicBezTo>
                  <a:pt x="5108" y="6794"/>
                  <a:pt x="5111" y="6793"/>
                  <a:pt x="5117" y="6788"/>
                </a:cubicBezTo>
                <a:cubicBezTo>
                  <a:pt x="5122" y="6783"/>
                  <a:pt x="5123" y="6779"/>
                  <a:pt x="5124" y="6776"/>
                </a:cubicBezTo>
                <a:cubicBezTo>
                  <a:pt x="5127" y="6768"/>
                  <a:pt x="5127" y="6762"/>
                  <a:pt x="5127" y="6753"/>
                </a:cubicBezTo>
                <a:cubicBezTo>
                  <a:pt x="5128" y="6714"/>
                  <a:pt x="5121" y="6634"/>
                  <a:pt x="5113" y="6542"/>
                </a:cubicBezTo>
                <a:cubicBezTo>
                  <a:pt x="5105" y="6450"/>
                  <a:pt x="5095" y="6348"/>
                  <a:pt x="5089" y="6271"/>
                </a:cubicBezTo>
                <a:lnTo>
                  <a:pt x="5089" y="6270"/>
                </a:lnTo>
                <a:lnTo>
                  <a:pt x="5089" y="6270"/>
                </a:lnTo>
                <a:lnTo>
                  <a:pt x="5089" y="6261"/>
                </a:lnTo>
                <a:lnTo>
                  <a:pt x="5089" y="6254"/>
                </a:lnTo>
                <a:lnTo>
                  <a:pt x="5088" y="6254"/>
                </a:lnTo>
                <a:cubicBezTo>
                  <a:pt x="5079" y="6141"/>
                  <a:pt x="5079" y="5969"/>
                  <a:pt x="5075" y="5806"/>
                </a:cubicBezTo>
                <a:cubicBezTo>
                  <a:pt x="5072" y="5720"/>
                  <a:pt x="5068" y="5637"/>
                  <a:pt x="5061" y="5565"/>
                </a:cubicBezTo>
                <a:cubicBezTo>
                  <a:pt x="5058" y="5539"/>
                  <a:pt x="5055" y="5515"/>
                  <a:pt x="5051" y="5492"/>
                </a:cubicBezTo>
                <a:cubicBezTo>
                  <a:pt x="5160" y="5597"/>
                  <a:pt x="5292" y="5728"/>
                  <a:pt x="5400" y="5836"/>
                </a:cubicBezTo>
                <a:cubicBezTo>
                  <a:pt x="5458" y="5894"/>
                  <a:pt x="5510" y="5946"/>
                  <a:pt x="5546" y="5982"/>
                </a:cubicBezTo>
                <a:cubicBezTo>
                  <a:pt x="5583" y="6019"/>
                  <a:pt x="5605" y="6041"/>
                  <a:pt x="5605" y="6042"/>
                </a:cubicBezTo>
                <a:lnTo>
                  <a:pt x="5605" y="6041"/>
                </a:lnTo>
                <a:cubicBezTo>
                  <a:pt x="5659" y="6096"/>
                  <a:pt x="5676" y="6160"/>
                  <a:pt x="5675" y="6227"/>
                </a:cubicBezTo>
                <a:cubicBezTo>
                  <a:pt x="5673" y="6325"/>
                  <a:pt x="5628" y="6427"/>
                  <a:pt x="5598" y="6497"/>
                </a:cubicBezTo>
                <a:cubicBezTo>
                  <a:pt x="5580" y="6538"/>
                  <a:pt x="5531" y="6572"/>
                  <a:pt x="5481" y="6612"/>
                </a:cubicBezTo>
                <a:cubicBezTo>
                  <a:pt x="5456" y="6631"/>
                  <a:pt x="5432" y="6653"/>
                  <a:pt x="5413" y="6679"/>
                </a:cubicBezTo>
                <a:cubicBezTo>
                  <a:pt x="5394" y="6706"/>
                  <a:pt x="5380" y="6738"/>
                  <a:pt x="5379" y="6776"/>
                </a:cubicBezTo>
                <a:cubicBezTo>
                  <a:pt x="5379" y="6798"/>
                  <a:pt x="5383" y="6821"/>
                  <a:pt x="5390" y="6847"/>
                </a:cubicBezTo>
                <a:lnTo>
                  <a:pt x="5414" y="6864"/>
                </a:lnTo>
                <a:cubicBezTo>
                  <a:pt x="5490" y="6862"/>
                  <a:pt x="5616" y="6875"/>
                  <a:pt x="5751" y="6810"/>
                </a:cubicBezTo>
                <a:lnTo>
                  <a:pt x="5751" y="6811"/>
                </a:lnTo>
                <a:lnTo>
                  <a:pt x="5755" y="6809"/>
                </a:lnTo>
                <a:cubicBezTo>
                  <a:pt x="5763" y="6804"/>
                  <a:pt x="5772" y="6800"/>
                  <a:pt x="5781" y="6795"/>
                </a:cubicBezTo>
                <a:cubicBezTo>
                  <a:pt x="5927" y="6712"/>
                  <a:pt x="6078" y="6534"/>
                  <a:pt x="6195" y="6155"/>
                </a:cubicBezTo>
                <a:lnTo>
                  <a:pt x="6188" y="6131"/>
                </a:lnTo>
                <a:cubicBezTo>
                  <a:pt x="6114" y="6060"/>
                  <a:pt x="6054" y="6020"/>
                  <a:pt x="6005" y="5986"/>
                </a:cubicBezTo>
                <a:cubicBezTo>
                  <a:pt x="5956" y="5952"/>
                  <a:pt x="5918" y="5925"/>
                  <a:pt x="5883" y="5875"/>
                </a:cubicBezTo>
                <a:lnTo>
                  <a:pt x="5883" y="5876"/>
                </a:lnTo>
                <a:cubicBezTo>
                  <a:pt x="5835" y="5806"/>
                  <a:pt x="5703" y="5644"/>
                  <a:pt x="5580" y="5491"/>
                </a:cubicBezTo>
                <a:cubicBezTo>
                  <a:pt x="5519" y="5415"/>
                  <a:pt x="5460" y="5341"/>
                  <a:pt x="5415" y="5284"/>
                </a:cubicBezTo>
                <a:cubicBezTo>
                  <a:pt x="5393" y="5255"/>
                  <a:pt x="5374" y="5230"/>
                  <a:pt x="5360" y="5211"/>
                </a:cubicBezTo>
                <a:cubicBezTo>
                  <a:pt x="5353" y="5202"/>
                  <a:pt x="5348" y="5194"/>
                  <a:pt x="5344" y="5188"/>
                </a:cubicBezTo>
                <a:lnTo>
                  <a:pt x="5340" y="5180"/>
                </a:lnTo>
                <a:lnTo>
                  <a:pt x="5339" y="5178"/>
                </a:lnTo>
                <a:lnTo>
                  <a:pt x="5339" y="5178"/>
                </a:lnTo>
                <a:lnTo>
                  <a:pt x="5338" y="5178"/>
                </a:lnTo>
                <a:lnTo>
                  <a:pt x="5339" y="5178"/>
                </a:lnTo>
                <a:lnTo>
                  <a:pt x="5339" y="5178"/>
                </a:lnTo>
                <a:lnTo>
                  <a:pt x="5338" y="5178"/>
                </a:lnTo>
                <a:lnTo>
                  <a:pt x="5339" y="5178"/>
                </a:lnTo>
                <a:lnTo>
                  <a:pt x="5316" y="5186"/>
                </a:lnTo>
                <a:lnTo>
                  <a:pt x="5339" y="5181"/>
                </a:lnTo>
                <a:cubicBezTo>
                  <a:pt x="5319" y="5083"/>
                  <a:pt x="5311" y="4959"/>
                  <a:pt x="5314" y="4812"/>
                </a:cubicBezTo>
                <a:cubicBezTo>
                  <a:pt x="5316" y="4714"/>
                  <a:pt x="5323" y="4607"/>
                  <a:pt x="5335" y="4491"/>
                </a:cubicBezTo>
                <a:lnTo>
                  <a:pt x="5336" y="4476"/>
                </a:lnTo>
                <a:lnTo>
                  <a:pt x="5609" y="4396"/>
                </a:lnTo>
                <a:cubicBezTo>
                  <a:pt x="5619" y="4392"/>
                  <a:pt x="5626" y="4382"/>
                  <a:pt x="5626" y="4371"/>
                </a:cubicBezTo>
                <a:cubicBezTo>
                  <a:pt x="5626" y="4369"/>
                  <a:pt x="5604" y="4057"/>
                  <a:pt x="5476" y="3790"/>
                </a:cubicBezTo>
                <a:cubicBezTo>
                  <a:pt x="5470" y="3778"/>
                  <a:pt x="5456" y="3773"/>
                  <a:pt x="5444" y="3779"/>
                </a:cubicBezTo>
                <a:cubicBezTo>
                  <a:pt x="5432" y="3785"/>
                  <a:pt x="5427" y="3799"/>
                  <a:pt x="5433" y="3811"/>
                </a:cubicBezTo>
                <a:cubicBezTo>
                  <a:pt x="5494" y="3939"/>
                  <a:pt x="5531" y="4080"/>
                  <a:pt x="5552" y="4189"/>
                </a:cubicBezTo>
                <a:cubicBezTo>
                  <a:pt x="5562" y="4243"/>
                  <a:pt x="5569" y="4290"/>
                  <a:pt x="5572" y="4323"/>
                </a:cubicBezTo>
                <a:lnTo>
                  <a:pt x="5576" y="4349"/>
                </a:lnTo>
                <a:lnTo>
                  <a:pt x="5569" y="4357"/>
                </a:lnTo>
                <a:lnTo>
                  <a:pt x="5565" y="4358"/>
                </a:lnTo>
                <a:lnTo>
                  <a:pt x="5206" y="4464"/>
                </a:lnTo>
                <a:lnTo>
                  <a:pt x="5209" y="4346"/>
                </a:lnTo>
                <a:cubicBezTo>
                  <a:pt x="5209" y="4337"/>
                  <a:pt x="5204" y="4329"/>
                  <a:pt x="5196" y="4324"/>
                </a:cubicBezTo>
                <a:cubicBezTo>
                  <a:pt x="5188" y="4320"/>
                  <a:pt x="5179" y="4321"/>
                  <a:pt x="5171" y="4326"/>
                </a:cubicBezTo>
                <a:lnTo>
                  <a:pt x="4912" y="4505"/>
                </a:lnTo>
                <a:lnTo>
                  <a:pt x="4914" y="4402"/>
                </a:lnTo>
                <a:cubicBezTo>
                  <a:pt x="4915" y="4394"/>
                  <a:pt x="4911" y="4386"/>
                  <a:pt x="4904" y="4381"/>
                </a:cubicBezTo>
                <a:cubicBezTo>
                  <a:pt x="4898" y="4377"/>
                  <a:pt x="4889" y="4376"/>
                  <a:pt x="4882" y="4379"/>
                </a:cubicBezTo>
                <a:lnTo>
                  <a:pt x="4584" y="4494"/>
                </a:lnTo>
                <a:lnTo>
                  <a:pt x="4586" y="4388"/>
                </a:lnTo>
                <a:cubicBezTo>
                  <a:pt x="4586" y="4381"/>
                  <a:pt x="4583" y="4374"/>
                  <a:pt x="4577" y="4369"/>
                </a:cubicBezTo>
                <a:cubicBezTo>
                  <a:pt x="4571" y="4364"/>
                  <a:pt x="4563" y="4362"/>
                  <a:pt x="4556" y="4364"/>
                </a:cubicBezTo>
                <a:lnTo>
                  <a:pt x="4228" y="4442"/>
                </a:lnTo>
                <a:lnTo>
                  <a:pt x="4218" y="4444"/>
                </a:lnTo>
                <a:lnTo>
                  <a:pt x="4216" y="4441"/>
                </a:lnTo>
                <a:cubicBezTo>
                  <a:pt x="4214" y="4440"/>
                  <a:pt x="4215" y="4437"/>
                  <a:pt x="4215" y="4435"/>
                </a:cubicBezTo>
                <a:cubicBezTo>
                  <a:pt x="4200" y="4301"/>
                  <a:pt x="4196" y="4137"/>
                  <a:pt x="4199" y="3995"/>
                </a:cubicBezTo>
                <a:cubicBezTo>
                  <a:pt x="4201" y="3925"/>
                  <a:pt x="4204" y="3861"/>
                  <a:pt x="4207" y="3808"/>
                </a:cubicBezTo>
                <a:cubicBezTo>
                  <a:pt x="4233" y="3804"/>
                  <a:pt x="4277" y="3800"/>
                  <a:pt x="4331" y="3797"/>
                </a:cubicBezTo>
                <a:cubicBezTo>
                  <a:pt x="4413" y="3792"/>
                  <a:pt x="4519" y="3788"/>
                  <a:pt x="4635" y="3784"/>
                </a:cubicBezTo>
                <a:lnTo>
                  <a:pt x="4634" y="3789"/>
                </a:lnTo>
                <a:cubicBezTo>
                  <a:pt x="4624" y="3857"/>
                  <a:pt x="4619" y="3927"/>
                  <a:pt x="4618" y="3991"/>
                </a:cubicBezTo>
                <a:cubicBezTo>
                  <a:pt x="4615" y="4119"/>
                  <a:pt x="4624" y="4220"/>
                  <a:pt x="4624" y="4220"/>
                </a:cubicBezTo>
                <a:lnTo>
                  <a:pt x="4626" y="4244"/>
                </a:lnTo>
                <a:lnTo>
                  <a:pt x="4674" y="4240"/>
                </a:lnTo>
                <a:lnTo>
                  <a:pt x="4672" y="4216"/>
                </a:lnTo>
                <a:cubicBezTo>
                  <a:pt x="4672" y="4216"/>
                  <a:pt x="4672" y="4210"/>
                  <a:pt x="4671" y="4199"/>
                </a:cubicBezTo>
                <a:cubicBezTo>
                  <a:pt x="4668" y="4165"/>
                  <a:pt x="4664" y="4086"/>
                  <a:pt x="4666" y="3992"/>
                </a:cubicBezTo>
                <a:cubicBezTo>
                  <a:pt x="4667" y="3930"/>
                  <a:pt x="4672" y="3861"/>
                  <a:pt x="4681" y="3796"/>
                </a:cubicBezTo>
                <a:lnTo>
                  <a:pt x="4683" y="3782"/>
                </a:lnTo>
                <a:cubicBezTo>
                  <a:pt x="4750" y="3780"/>
                  <a:pt x="4818" y="3778"/>
                  <a:pt x="4885" y="3777"/>
                </a:cubicBezTo>
                <a:lnTo>
                  <a:pt x="4884" y="3782"/>
                </a:lnTo>
                <a:close/>
                <a:moveTo>
                  <a:pt x="4939" y="3194"/>
                </a:moveTo>
                <a:lnTo>
                  <a:pt x="5068" y="3292"/>
                </a:lnTo>
                <a:cubicBezTo>
                  <a:pt x="5006" y="3304"/>
                  <a:pt x="4931" y="3315"/>
                  <a:pt x="4859" y="3321"/>
                </a:cubicBezTo>
                <a:lnTo>
                  <a:pt x="4703" y="3108"/>
                </a:lnTo>
                <a:cubicBezTo>
                  <a:pt x="4725" y="3092"/>
                  <a:pt x="4745" y="3073"/>
                  <a:pt x="4763" y="3053"/>
                </a:cubicBezTo>
                <a:cubicBezTo>
                  <a:pt x="4804" y="3006"/>
                  <a:pt x="4833" y="2950"/>
                  <a:pt x="4834" y="2891"/>
                </a:cubicBezTo>
                <a:cubicBezTo>
                  <a:pt x="4836" y="2842"/>
                  <a:pt x="4816" y="2792"/>
                  <a:pt x="4769" y="2754"/>
                </a:cubicBezTo>
                <a:lnTo>
                  <a:pt x="4756" y="2743"/>
                </a:lnTo>
                <a:lnTo>
                  <a:pt x="4741" y="2752"/>
                </a:lnTo>
                <a:cubicBezTo>
                  <a:pt x="4671" y="2794"/>
                  <a:pt x="4592" y="2833"/>
                  <a:pt x="4534" y="2857"/>
                </a:cubicBezTo>
                <a:lnTo>
                  <a:pt x="4465" y="2773"/>
                </a:lnTo>
                <a:lnTo>
                  <a:pt x="4463" y="2771"/>
                </a:lnTo>
                <a:lnTo>
                  <a:pt x="4463" y="2770"/>
                </a:lnTo>
                <a:cubicBezTo>
                  <a:pt x="4463" y="2769"/>
                  <a:pt x="4464" y="2769"/>
                  <a:pt x="4465" y="2768"/>
                </a:cubicBezTo>
                <a:cubicBezTo>
                  <a:pt x="4492" y="2744"/>
                  <a:pt x="4552" y="2699"/>
                  <a:pt x="4625" y="2645"/>
                </a:cubicBezTo>
                <a:cubicBezTo>
                  <a:pt x="4735" y="2565"/>
                  <a:pt x="4877" y="2465"/>
                  <a:pt x="4991" y="2386"/>
                </a:cubicBezTo>
                <a:cubicBezTo>
                  <a:pt x="5048" y="2346"/>
                  <a:pt x="5099" y="2311"/>
                  <a:pt x="5134" y="2287"/>
                </a:cubicBezTo>
                <a:cubicBezTo>
                  <a:pt x="5147" y="2278"/>
                  <a:pt x="5157" y="2271"/>
                  <a:pt x="5166" y="2265"/>
                </a:cubicBezTo>
                <a:lnTo>
                  <a:pt x="5169" y="2263"/>
                </a:lnTo>
                <a:lnTo>
                  <a:pt x="5176" y="2264"/>
                </a:lnTo>
                <a:lnTo>
                  <a:pt x="5180" y="2271"/>
                </a:lnTo>
                <a:lnTo>
                  <a:pt x="5462" y="2656"/>
                </a:lnTo>
                <a:cubicBezTo>
                  <a:pt x="5461" y="2661"/>
                  <a:pt x="5460" y="2665"/>
                  <a:pt x="5460" y="2665"/>
                </a:cubicBezTo>
                <a:cubicBezTo>
                  <a:pt x="5458" y="2678"/>
                  <a:pt x="5467" y="2690"/>
                  <a:pt x="5480" y="2693"/>
                </a:cubicBezTo>
                <a:cubicBezTo>
                  <a:pt x="5483" y="2693"/>
                  <a:pt x="5486" y="2693"/>
                  <a:pt x="5489" y="2693"/>
                </a:cubicBezTo>
                <a:lnTo>
                  <a:pt x="5567" y="2799"/>
                </a:lnTo>
                <a:cubicBezTo>
                  <a:pt x="5572" y="2805"/>
                  <a:pt x="5579" y="2809"/>
                  <a:pt x="5586" y="2809"/>
                </a:cubicBezTo>
                <a:cubicBezTo>
                  <a:pt x="5587" y="2837"/>
                  <a:pt x="5588" y="2863"/>
                  <a:pt x="5587" y="2886"/>
                </a:cubicBezTo>
                <a:cubicBezTo>
                  <a:pt x="5587" y="2909"/>
                  <a:pt x="5585" y="2930"/>
                  <a:pt x="5583" y="2948"/>
                </a:cubicBezTo>
                <a:lnTo>
                  <a:pt x="5582" y="2955"/>
                </a:lnTo>
                <a:lnTo>
                  <a:pt x="5578" y="2968"/>
                </a:lnTo>
                <a:cubicBezTo>
                  <a:pt x="5577" y="2971"/>
                  <a:pt x="5575" y="2972"/>
                  <a:pt x="5573" y="2974"/>
                </a:cubicBezTo>
                <a:cubicBezTo>
                  <a:pt x="5480" y="3102"/>
                  <a:pt x="5314" y="3234"/>
                  <a:pt x="5130" y="3279"/>
                </a:cubicBezTo>
                <a:lnTo>
                  <a:pt x="4968" y="3156"/>
                </a:lnTo>
                <a:lnTo>
                  <a:pt x="4939" y="3194"/>
                </a:lnTo>
                <a:close/>
                <a:moveTo>
                  <a:pt x="5494" y="2318"/>
                </a:moveTo>
                <a:cubicBezTo>
                  <a:pt x="5510" y="2375"/>
                  <a:pt x="5525" y="2431"/>
                  <a:pt x="5537" y="2484"/>
                </a:cubicBezTo>
                <a:cubicBezTo>
                  <a:pt x="5526" y="2481"/>
                  <a:pt x="5513" y="2486"/>
                  <a:pt x="5509" y="2497"/>
                </a:cubicBezTo>
                <a:cubicBezTo>
                  <a:pt x="5495" y="2525"/>
                  <a:pt x="5485" y="2562"/>
                  <a:pt x="5476" y="2594"/>
                </a:cubicBezTo>
                <a:lnTo>
                  <a:pt x="5198" y="2213"/>
                </a:lnTo>
                <a:cubicBezTo>
                  <a:pt x="5190" y="2203"/>
                  <a:pt x="5175" y="2200"/>
                  <a:pt x="5165" y="2207"/>
                </a:cubicBezTo>
                <a:cubicBezTo>
                  <a:pt x="5165" y="2207"/>
                  <a:pt x="4978" y="2335"/>
                  <a:pt x="4791" y="2467"/>
                </a:cubicBezTo>
                <a:cubicBezTo>
                  <a:pt x="4698" y="2533"/>
                  <a:pt x="4605" y="2600"/>
                  <a:pt x="4534" y="2653"/>
                </a:cubicBezTo>
                <a:cubicBezTo>
                  <a:pt x="4499" y="2679"/>
                  <a:pt x="4469" y="2702"/>
                  <a:pt x="4448" y="2719"/>
                </a:cubicBezTo>
                <a:cubicBezTo>
                  <a:pt x="4438" y="2728"/>
                  <a:pt x="4429" y="2736"/>
                  <a:pt x="4423" y="2742"/>
                </a:cubicBezTo>
                <a:lnTo>
                  <a:pt x="4414" y="2752"/>
                </a:lnTo>
                <a:lnTo>
                  <a:pt x="4410" y="2758"/>
                </a:lnTo>
                <a:cubicBezTo>
                  <a:pt x="4409" y="2760"/>
                  <a:pt x="4407" y="2764"/>
                  <a:pt x="4407" y="2770"/>
                </a:cubicBezTo>
                <a:cubicBezTo>
                  <a:pt x="4407" y="2774"/>
                  <a:pt x="4409" y="2780"/>
                  <a:pt x="4412" y="2785"/>
                </a:cubicBezTo>
                <a:cubicBezTo>
                  <a:pt x="4417" y="2792"/>
                  <a:pt x="4415" y="2789"/>
                  <a:pt x="4423" y="2798"/>
                </a:cubicBezTo>
                <a:lnTo>
                  <a:pt x="4482" y="2870"/>
                </a:lnTo>
                <a:cubicBezTo>
                  <a:pt x="4400" y="2887"/>
                  <a:pt x="4301" y="2902"/>
                  <a:pt x="4220" y="2904"/>
                </a:cubicBezTo>
                <a:lnTo>
                  <a:pt x="4206" y="2904"/>
                </a:lnTo>
                <a:lnTo>
                  <a:pt x="4200" y="2898"/>
                </a:lnTo>
                <a:cubicBezTo>
                  <a:pt x="4198" y="2895"/>
                  <a:pt x="4201" y="2891"/>
                  <a:pt x="4201" y="2887"/>
                </a:cubicBezTo>
                <a:cubicBezTo>
                  <a:pt x="4203" y="2860"/>
                  <a:pt x="4207" y="2821"/>
                  <a:pt x="4217" y="2770"/>
                </a:cubicBezTo>
                <a:cubicBezTo>
                  <a:pt x="4234" y="2682"/>
                  <a:pt x="4267" y="2558"/>
                  <a:pt x="4331" y="2392"/>
                </a:cubicBezTo>
                <a:lnTo>
                  <a:pt x="4287" y="2375"/>
                </a:lnTo>
                <a:cubicBezTo>
                  <a:pt x="4221" y="2543"/>
                  <a:pt x="4188" y="2670"/>
                  <a:pt x="4170" y="2761"/>
                </a:cubicBezTo>
                <a:cubicBezTo>
                  <a:pt x="4153" y="2851"/>
                  <a:pt x="4151" y="2906"/>
                  <a:pt x="4151" y="2928"/>
                </a:cubicBezTo>
                <a:lnTo>
                  <a:pt x="4150" y="2952"/>
                </a:lnTo>
                <a:lnTo>
                  <a:pt x="4174" y="2952"/>
                </a:lnTo>
                <a:cubicBezTo>
                  <a:pt x="4283" y="2955"/>
                  <a:pt x="4433" y="2932"/>
                  <a:pt x="4540" y="2906"/>
                </a:cubicBezTo>
                <a:lnTo>
                  <a:pt x="4542" y="2906"/>
                </a:lnTo>
                <a:lnTo>
                  <a:pt x="4544" y="2905"/>
                </a:lnTo>
                <a:cubicBezTo>
                  <a:pt x="4599" y="2883"/>
                  <a:pt x="4673" y="2848"/>
                  <a:pt x="4742" y="2808"/>
                </a:cubicBezTo>
                <a:lnTo>
                  <a:pt x="4748" y="2804"/>
                </a:lnTo>
                <a:lnTo>
                  <a:pt x="4752" y="2804"/>
                </a:lnTo>
                <a:cubicBezTo>
                  <a:pt x="4758" y="2805"/>
                  <a:pt x="4759" y="2812"/>
                  <a:pt x="4762" y="2816"/>
                </a:cubicBezTo>
                <a:cubicBezTo>
                  <a:pt x="4780" y="2839"/>
                  <a:pt x="4787" y="2863"/>
                  <a:pt x="4786" y="2889"/>
                </a:cubicBezTo>
                <a:cubicBezTo>
                  <a:pt x="4786" y="2932"/>
                  <a:pt x="4762" y="2981"/>
                  <a:pt x="4727" y="3021"/>
                </a:cubicBezTo>
                <a:cubicBezTo>
                  <a:pt x="4691" y="3062"/>
                  <a:pt x="4644" y="3094"/>
                  <a:pt x="4601" y="3108"/>
                </a:cubicBezTo>
                <a:lnTo>
                  <a:pt x="4599" y="3108"/>
                </a:lnTo>
                <a:lnTo>
                  <a:pt x="4598" y="3109"/>
                </a:lnTo>
                <a:cubicBezTo>
                  <a:pt x="4478" y="3162"/>
                  <a:pt x="4296" y="3215"/>
                  <a:pt x="4146" y="3212"/>
                </a:cubicBezTo>
                <a:cubicBezTo>
                  <a:pt x="4079" y="3210"/>
                  <a:pt x="4018" y="3199"/>
                  <a:pt x="3974" y="3171"/>
                </a:cubicBezTo>
                <a:lnTo>
                  <a:pt x="3966" y="3165"/>
                </a:lnTo>
                <a:lnTo>
                  <a:pt x="3959" y="3155"/>
                </a:lnTo>
                <a:cubicBezTo>
                  <a:pt x="3958" y="3153"/>
                  <a:pt x="3958" y="3151"/>
                  <a:pt x="3957" y="3149"/>
                </a:cubicBezTo>
                <a:cubicBezTo>
                  <a:pt x="3955" y="3138"/>
                  <a:pt x="3953" y="3125"/>
                  <a:pt x="3952" y="3110"/>
                </a:cubicBezTo>
                <a:cubicBezTo>
                  <a:pt x="3949" y="3082"/>
                  <a:pt x="3948" y="3048"/>
                  <a:pt x="3949" y="3007"/>
                </a:cubicBezTo>
                <a:cubicBezTo>
                  <a:pt x="3954" y="2755"/>
                  <a:pt x="4045" y="2295"/>
                  <a:pt x="4361" y="1993"/>
                </a:cubicBezTo>
                <a:lnTo>
                  <a:pt x="4344" y="1976"/>
                </a:lnTo>
                <a:lnTo>
                  <a:pt x="4360" y="1994"/>
                </a:lnTo>
                <a:cubicBezTo>
                  <a:pt x="4459" y="1907"/>
                  <a:pt x="4589" y="1834"/>
                  <a:pt x="4728" y="1790"/>
                </a:cubicBezTo>
                <a:cubicBezTo>
                  <a:pt x="4730" y="1807"/>
                  <a:pt x="4740" y="1821"/>
                  <a:pt x="4752" y="1831"/>
                </a:cubicBezTo>
                <a:cubicBezTo>
                  <a:pt x="4771" y="1847"/>
                  <a:pt x="4796" y="1857"/>
                  <a:pt x="4825" y="1865"/>
                </a:cubicBezTo>
                <a:cubicBezTo>
                  <a:pt x="4854" y="1872"/>
                  <a:pt x="4888" y="1876"/>
                  <a:pt x="4923" y="1877"/>
                </a:cubicBezTo>
                <a:cubicBezTo>
                  <a:pt x="4976" y="1878"/>
                  <a:pt x="5032" y="1871"/>
                  <a:pt x="5081" y="1853"/>
                </a:cubicBezTo>
                <a:cubicBezTo>
                  <a:pt x="5129" y="1836"/>
                  <a:pt x="5171" y="1807"/>
                  <a:pt x="5193" y="1762"/>
                </a:cubicBezTo>
                <a:cubicBezTo>
                  <a:pt x="5462" y="1812"/>
                  <a:pt x="5630" y="1971"/>
                  <a:pt x="5731" y="2143"/>
                </a:cubicBezTo>
                <a:lnTo>
                  <a:pt x="5732" y="2144"/>
                </a:lnTo>
                <a:lnTo>
                  <a:pt x="5732" y="2144"/>
                </a:lnTo>
                <a:cubicBezTo>
                  <a:pt x="5884" y="2384"/>
                  <a:pt x="5919" y="2665"/>
                  <a:pt x="5915" y="2876"/>
                </a:cubicBezTo>
                <a:cubicBezTo>
                  <a:pt x="5912" y="2987"/>
                  <a:pt x="5906" y="3081"/>
                  <a:pt x="5886" y="3132"/>
                </a:cubicBezTo>
                <a:lnTo>
                  <a:pt x="5867" y="3181"/>
                </a:lnTo>
                <a:cubicBezTo>
                  <a:pt x="5866" y="3185"/>
                  <a:pt x="5863" y="3188"/>
                  <a:pt x="5861" y="3191"/>
                </a:cubicBezTo>
                <a:cubicBezTo>
                  <a:pt x="5811" y="3264"/>
                  <a:pt x="5710" y="3351"/>
                  <a:pt x="5593" y="3423"/>
                </a:cubicBezTo>
                <a:cubicBezTo>
                  <a:pt x="5459" y="3505"/>
                  <a:pt x="5302" y="3570"/>
                  <a:pt x="5180" y="3581"/>
                </a:cubicBezTo>
                <a:lnTo>
                  <a:pt x="5177" y="3582"/>
                </a:lnTo>
                <a:lnTo>
                  <a:pt x="5175" y="3582"/>
                </a:lnTo>
                <a:cubicBezTo>
                  <a:pt x="5152" y="3589"/>
                  <a:pt x="5126" y="3592"/>
                  <a:pt x="5100" y="3592"/>
                </a:cubicBezTo>
                <a:cubicBezTo>
                  <a:pt x="5042" y="3591"/>
                  <a:pt x="4980" y="3571"/>
                  <a:pt x="4935" y="3538"/>
                </a:cubicBezTo>
                <a:cubicBezTo>
                  <a:pt x="4889" y="3506"/>
                  <a:pt x="4862" y="3463"/>
                  <a:pt x="4863" y="3413"/>
                </a:cubicBezTo>
                <a:cubicBezTo>
                  <a:pt x="4863" y="3403"/>
                  <a:pt x="4867" y="3381"/>
                  <a:pt x="4867" y="3381"/>
                </a:cubicBezTo>
                <a:lnTo>
                  <a:pt x="4886" y="3367"/>
                </a:lnTo>
                <a:cubicBezTo>
                  <a:pt x="4892" y="3362"/>
                  <a:pt x="4901" y="3365"/>
                  <a:pt x="4909" y="3365"/>
                </a:cubicBezTo>
                <a:cubicBezTo>
                  <a:pt x="4991" y="3356"/>
                  <a:pt x="5073" y="3341"/>
                  <a:pt x="5134" y="3327"/>
                </a:cubicBezTo>
                <a:cubicBezTo>
                  <a:pt x="5343" y="3279"/>
                  <a:pt x="5524" y="3131"/>
                  <a:pt x="5623" y="2987"/>
                </a:cubicBezTo>
                <a:lnTo>
                  <a:pt x="5626" y="2983"/>
                </a:lnTo>
                <a:lnTo>
                  <a:pt x="5627" y="2978"/>
                </a:lnTo>
                <a:cubicBezTo>
                  <a:pt x="5632" y="2952"/>
                  <a:pt x="5635" y="2922"/>
                  <a:pt x="5636" y="2888"/>
                </a:cubicBezTo>
                <a:cubicBezTo>
                  <a:pt x="5639" y="2750"/>
                  <a:pt x="5610" y="2545"/>
                  <a:pt x="5540" y="2305"/>
                </a:cubicBezTo>
                <a:lnTo>
                  <a:pt x="5494" y="2318"/>
                </a:lnTo>
                <a:close/>
                <a:moveTo>
                  <a:pt x="5547" y="2530"/>
                </a:moveTo>
                <a:cubicBezTo>
                  <a:pt x="5562" y="2605"/>
                  <a:pt x="5573" y="2674"/>
                  <a:pt x="5580" y="2735"/>
                </a:cubicBezTo>
                <a:lnTo>
                  <a:pt x="5514" y="2645"/>
                </a:lnTo>
                <a:cubicBezTo>
                  <a:pt x="5520" y="2614"/>
                  <a:pt x="5532" y="2565"/>
                  <a:pt x="5547" y="2530"/>
                </a:cubicBezTo>
                <a:close/>
                <a:moveTo>
                  <a:pt x="5099" y="3640"/>
                </a:moveTo>
                <a:cubicBezTo>
                  <a:pt x="5135" y="3641"/>
                  <a:pt x="5243" y="3621"/>
                  <a:pt x="5279" y="3612"/>
                </a:cubicBezTo>
                <a:cubicBezTo>
                  <a:pt x="5390" y="3585"/>
                  <a:pt x="5510" y="3530"/>
                  <a:pt x="5618" y="3464"/>
                </a:cubicBezTo>
                <a:cubicBezTo>
                  <a:pt x="5719" y="3401"/>
                  <a:pt x="5808" y="3330"/>
                  <a:pt x="5868" y="3260"/>
                </a:cubicBezTo>
                <a:lnTo>
                  <a:pt x="5926" y="3343"/>
                </a:lnTo>
                <a:lnTo>
                  <a:pt x="5248" y="3839"/>
                </a:lnTo>
                <a:lnTo>
                  <a:pt x="5099" y="3640"/>
                </a:lnTo>
                <a:close/>
                <a:moveTo>
                  <a:pt x="4418" y="565"/>
                </a:moveTo>
                <a:lnTo>
                  <a:pt x="4360" y="419"/>
                </a:lnTo>
                <a:cubicBezTo>
                  <a:pt x="4486" y="315"/>
                  <a:pt x="4676" y="236"/>
                  <a:pt x="4860" y="241"/>
                </a:cubicBezTo>
                <a:cubicBezTo>
                  <a:pt x="4910" y="242"/>
                  <a:pt x="4960" y="249"/>
                  <a:pt x="5008" y="263"/>
                </a:cubicBezTo>
                <a:lnTo>
                  <a:pt x="5024" y="354"/>
                </a:lnTo>
                <a:cubicBezTo>
                  <a:pt x="4992" y="347"/>
                  <a:pt x="4957" y="342"/>
                  <a:pt x="4921" y="340"/>
                </a:cubicBezTo>
                <a:lnTo>
                  <a:pt x="4897" y="339"/>
                </a:lnTo>
                <a:lnTo>
                  <a:pt x="4897" y="340"/>
                </a:lnTo>
                <a:cubicBezTo>
                  <a:pt x="4744" y="340"/>
                  <a:pt x="4615" y="379"/>
                  <a:pt x="4522" y="449"/>
                </a:cubicBezTo>
                <a:cubicBezTo>
                  <a:pt x="4479" y="481"/>
                  <a:pt x="4444" y="520"/>
                  <a:pt x="4418" y="565"/>
                </a:cubicBezTo>
                <a:close/>
                <a:moveTo>
                  <a:pt x="4311" y="398"/>
                </a:moveTo>
                <a:lnTo>
                  <a:pt x="4154" y="394"/>
                </a:lnTo>
                <a:lnTo>
                  <a:pt x="4599" y="49"/>
                </a:lnTo>
                <a:lnTo>
                  <a:pt x="5191" y="103"/>
                </a:lnTo>
                <a:lnTo>
                  <a:pt x="5019" y="216"/>
                </a:lnTo>
                <a:cubicBezTo>
                  <a:pt x="4967" y="201"/>
                  <a:pt x="4914" y="194"/>
                  <a:pt x="4861" y="193"/>
                </a:cubicBezTo>
                <a:cubicBezTo>
                  <a:pt x="4652" y="188"/>
                  <a:pt x="4445" y="279"/>
                  <a:pt x="4311" y="398"/>
                </a:cubicBezTo>
                <a:close/>
                <a:moveTo>
                  <a:pt x="4413" y="4448"/>
                </a:moveTo>
                <a:lnTo>
                  <a:pt x="4537" y="4418"/>
                </a:lnTo>
                <a:lnTo>
                  <a:pt x="4535" y="4529"/>
                </a:lnTo>
                <a:cubicBezTo>
                  <a:pt x="4534" y="4537"/>
                  <a:pt x="4538" y="4545"/>
                  <a:pt x="4545" y="4549"/>
                </a:cubicBezTo>
                <a:cubicBezTo>
                  <a:pt x="4551" y="4554"/>
                  <a:pt x="4560" y="4555"/>
                  <a:pt x="4567" y="4552"/>
                </a:cubicBezTo>
                <a:lnTo>
                  <a:pt x="4787" y="4467"/>
                </a:lnTo>
                <a:lnTo>
                  <a:pt x="4786" y="4486"/>
                </a:lnTo>
                <a:cubicBezTo>
                  <a:pt x="4784" y="4514"/>
                  <a:pt x="4783" y="4541"/>
                  <a:pt x="4783" y="4569"/>
                </a:cubicBezTo>
                <a:cubicBezTo>
                  <a:pt x="4778" y="4764"/>
                  <a:pt x="4794" y="4945"/>
                  <a:pt x="4834" y="5099"/>
                </a:cubicBezTo>
                <a:cubicBezTo>
                  <a:pt x="4867" y="5229"/>
                  <a:pt x="4917" y="5340"/>
                  <a:pt x="4986" y="5424"/>
                </a:cubicBezTo>
                <a:cubicBezTo>
                  <a:pt x="4998" y="5459"/>
                  <a:pt x="5007" y="5510"/>
                  <a:pt x="5013" y="5570"/>
                </a:cubicBezTo>
                <a:cubicBezTo>
                  <a:pt x="5034" y="5772"/>
                  <a:pt x="5026" y="6073"/>
                  <a:pt x="5039" y="6252"/>
                </a:cubicBezTo>
                <a:lnTo>
                  <a:pt x="4838" y="6246"/>
                </a:lnTo>
                <a:cubicBezTo>
                  <a:pt x="4831" y="6046"/>
                  <a:pt x="4777" y="5771"/>
                  <a:pt x="4722" y="5531"/>
                </a:cubicBezTo>
                <a:cubicBezTo>
                  <a:pt x="4664" y="5281"/>
                  <a:pt x="4604" y="5071"/>
                  <a:pt x="4590" y="5024"/>
                </a:cubicBezTo>
                <a:cubicBezTo>
                  <a:pt x="4567" y="4950"/>
                  <a:pt x="4482" y="4697"/>
                  <a:pt x="4413" y="4448"/>
                </a:cubicBezTo>
                <a:close/>
                <a:moveTo>
                  <a:pt x="4799" y="4462"/>
                </a:moveTo>
                <a:lnTo>
                  <a:pt x="4865" y="4437"/>
                </a:lnTo>
                <a:lnTo>
                  <a:pt x="4863" y="4552"/>
                </a:lnTo>
                <a:cubicBezTo>
                  <a:pt x="4863" y="4561"/>
                  <a:pt x="4868" y="4569"/>
                  <a:pt x="4876" y="4573"/>
                </a:cubicBezTo>
                <a:cubicBezTo>
                  <a:pt x="4884" y="4578"/>
                  <a:pt x="4894" y="4577"/>
                  <a:pt x="4901" y="4572"/>
                </a:cubicBezTo>
                <a:lnTo>
                  <a:pt x="5160" y="4392"/>
                </a:lnTo>
                <a:lnTo>
                  <a:pt x="5157" y="4496"/>
                </a:lnTo>
                <a:cubicBezTo>
                  <a:pt x="5157" y="4503"/>
                  <a:pt x="5161" y="4511"/>
                  <a:pt x="5167" y="4515"/>
                </a:cubicBezTo>
                <a:cubicBezTo>
                  <a:pt x="5173" y="4520"/>
                  <a:pt x="5181" y="4522"/>
                  <a:pt x="5188" y="4519"/>
                </a:cubicBezTo>
                <a:lnTo>
                  <a:pt x="5286" y="4491"/>
                </a:lnTo>
                <a:cubicBezTo>
                  <a:pt x="5275" y="4606"/>
                  <a:pt x="5268" y="4713"/>
                  <a:pt x="5266" y="4811"/>
                </a:cubicBezTo>
                <a:cubicBezTo>
                  <a:pt x="5263" y="4960"/>
                  <a:pt x="5270" y="5088"/>
                  <a:pt x="5293" y="5191"/>
                </a:cubicBezTo>
                <a:lnTo>
                  <a:pt x="5293" y="5194"/>
                </a:lnTo>
                <a:cubicBezTo>
                  <a:pt x="5296" y="5201"/>
                  <a:pt x="5299" y="5206"/>
                  <a:pt x="5304" y="5213"/>
                </a:cubicBezTo>
                <a:cubicBezTo>
                  <a:pt x="5321" y="5240"/>
                  <a:pt x="5357" y="5288"/>
                  <a:pt x="5404" y="5347"/>
                </a:cubicBezTo>
                <a:cubicBezTo>
                  <a:pt x="5474" y="5437"/>
                  <a:pt x="5568" y="5552"/>
                  <a:pt x="5652" y="5657"/>
                </a:cubicBezTo>
                <a:cubicBezTo>
                  <a:pt x="5736" y="5762"/>
                  <a:pt x="5812" y="5856"/>
                  <a:pt x="5844" y="5903"/>
                </a:cubicBezTo>
                <a:lnTo>
                  <a:pt x="5668" y="6040"/>
                </a:lnTo>
                <a:cubicBezTo>
                  <a:pt x="5659" y="6029"/>
                  <a:pt x="5650" y="6018"/>
                  <a:pt x="5640" y="6008"/>
                </a:cubicBezTo>
                <a:lnTo>
                  <a:pt x="5640" y="6008"/>
                </a:lnTo>
                <a:cubicBezTo>
                  <a:pt x="5640" y="6008"/>
                  <a:pt x="5285" y="5651"/>
                  <a:pt x="5058" y="5432"/>
                </a:cubicBezTo>
                <a:cubicBezTo>
                  <a:pt x="5048" y="5422"/>
                  <a:pt x="5038" y="5411"/>
                  <a:pt x="5028" y="5399"/>
                </a:cubicBezTo>
                <a:cubicBezTo>
                  <a:pt x="5026" y="5396"/>
                  <a:pt x="5025" y="5392"/>
                  <a:pt x="5023" y="5389"/>
                </a:cubicBezTo>
                <a:lnTo>
                  <a:pt x="5020" y="5390"/>
                </a:lnTo>
                <a:cubicBezTo>
                  <a:pt x="4958" y="5314"/>
                  <a:pt x="4912" y="5211"/>
                  <a:pt x="4880" y="5087"/>
                </a:cubicBezTo>
                <a:cubicBezTo>
                  <a:pt x="4843" y="4939"/>
                  <a:pt x="4826" y="4762"/>
                  <a:pt x="4831" y="4570"/>
                </a:cubicBezTo>
                <a:cubicBezTo>
                  <a:pt x="4831" y="4543"/>
                  <a:pt x="4832" y="4516"/>
                  <a:pt x="4834" y="4488"/>
                </a:cubicBezTo>
                <a:lnTo>
                  <a:pt x="4835" y="4464"/>
                </a:lnTo>
                <a:lnTo>
                  <a:pt x="4799" y="4462"/>
                </a:lnTo>
                <a:close/>
                <a:moveTo>
                  <a:pt x="5580" y="6594"/>
                </a:moveTo>
                <a:lnTo>
                  <a:pt x="5720" y="6772"/>
                </a:lnTo>
                <a:cubicBezTo>
                  <a:pt x="5619" y="6817"/>
                  <a:pt x="5525" y="6819"/>
                  <a:pt x="5450" y="6815"/>
                </a:cubicBezTo>
                <a:cubicBezTo>
                  <a:pt x="5446" y="6815"/>
                  <a:pt x="5441" y="6818"/>
                  <a:pt x="5438" y="6815"/>
                </a:cubicBezTo>
                <a:lnTo>
                  <a:pt x="5429" y="6801"/>
                </a:lnTo>
                <a:cubicBezTo>
                  <a:pt x="5425" y="6794"/>
                  <a:pt x="5428" y="6785"/>
                  <a:pt x="5428" y="6777"/>
                </a:cubicBezTo>
                <a:cubicBezTo>
                  <a:pt x="5429" y="6749"/>
                  <a:pt x="5437" y="6728"/>
                  <a:pt x="5452" y="6707"/>
                </a:cubicBezTo>
                <a:cubicBezTo>
                  <a:pt x="5474" y="6676"/>
                  <a:pt x="5510" y="6649"/>
                  <a:pt x="5547" y="6621"/>
                </a:cubicBezTo>
                <a:cubicBezTo>
                  <a:pt x="5558" y="6612"/>
                  <a:pt x="5569" y="6603"/>
                  <a:pt x="5580" y="6594"/>
                </a:cubicBezTo>
                <a:close/>
                <a:moveTo>
                  <a:pt x="5764" y="6749"/>
                </a:moveTo>
                <a:lnTo>
                  <a:pt x="5614" y="6560"/>
                </a:lnTo>
                <a:cubicBezTo>
                  <a:pt x="5625" y="6546"/>
                  <a:pt x="5634" y="6532"/>
                  <a:pt x="5641" y="6516"/>
                </a:cubicBezTo>
                <a:cubicBezTo>
                  <a:pt x="5672" y="6446"/>
                  <a:pt x="5720" y="6339"/>
                  <a:pt x="5723" y="6228"/>
                </a:cubicBezTo>
                <a:cubicBezTo>
                  <a:pt x="5724" y="6179"/>
                  <a:pt x="5716" y="6129"/>
                  <a:pt x="5693" y="6082"/>
                </a:cubicBezTo>
                <a:lnTo>
                  <a:pt x="5874" y="5940"/>
                </a:lnTo>
                <a:cubicBezTo>
                  <a:pt x="5906" y="5975"/>
                  <a:pt x="5940" y="6000"/>
                  <a:pt x="5978" y="6026"/>
                </a:cubicBezTo>
                <a:cubicBezTo>
                  <a:pt x="6027" y="6060"/>
                  <a:pt x="6084" y="6097"/>
                  <a:pt x="6155" y="6165"/>
                </a:cubicBezTo>
                <a:lnTo>
                  <a:pt x="6172" y="6148"/>
                </a:lnTo>
                <a:lnTo>
                  <a:pt x="6149" y="6141"/>
                </a:lnTo>
                <a:cubicBezTo>
                  <a:pt x="6035" y="6507"/>
                  <a:pt x="5894" y="6673"/>
                  <a:pt x="5764" y="6749"/>
                </a:cubicBezTo>
                <a:close/>
                <a:moveTo>
                  <a:pt x="4838" y="6294"/>
                </a:moveTo>
                <a:lnTo>
                  <a:pt x="5043" y="6301"/>
                </a:lnTo>
                <a:cubicBezTo>
                  <a:pt x="5049" y="6374"/>
                  <a:pt x="5058" y="6464"/>
                  <a:pt x="5065" y="6546"/>
                </a:cubicBezTo>
                <a:cubicBezTo>
                  <a:pt x="5074" y="6637"/>
                  <a:pt x="5080" y="6719"/>
                  <a:pt x="5079" y="6752"/>
                </a:cubicBezTo>
                <a:cubicBezTo>
                  <a:pt x="5080" y="6757"/>
                  <a:pt x="5077" y="6755"/>
                  <a:pt x="5041" y="6758"/>
                </a:cubicBezTo>
                <a:cubicBezTo>
                  <a:pt x="4921" y="6770"/>
                  <a:pt x="4624" y="6779"/>
                  <a:pt x="4390" y="6781"/>
                </a:cubicBezTo>
                <a:cubicBezTo>
                  <a:pt x="4391" y="6767"/>
                  <a:pt x="4392" y="6746"/>
                  <a:pt x="4393" y="6722"/>
                </a:cubicBezTo>
                <a:cubicBezTo>
                  <a:pt x="4394" y="6686"/>
                  <a:pt x="4393" y="6645"/>
                  <a:pt x="4386" y="6610"/>
                </a:cubicBezTo>
                <a:lnTo>
                  <a:pt x="4398" y="6608"/>
                </a:lnTo>
                <a:cubicBezTo>
                  <a:pt x="4488" y="6598"/>
                  <a:pt x="4580" y="6583"/>
                  <a:pt x="4649" y="6549"/>
                </a:cubicBezTo>
                <a:cubicBezTo>
                  <a:pt x="4755" y="6497"/>
                  <a:pt x="4827" y="6407"/>
                  <a:pt x="4838" y="6294"/>
                </a:cubicBezTo>
                <a:close/>
                <a:moveTo>
                  <a:pt x="4338" y="6615"/>
                </a:moveTo>
                <a:cubicBezTo>
                  <a:pt x="4344" y="6643"/>
                  <a:pt x="4346" y="6685"/>
                  <a:pt x="4345" y="6721"/>
                </a:cubicBezTo>
                <a:cubicBezTo>
                  <a:pt x="4344" y="6742"/>
                  <a:pt x="4343" y="6760"/>
                  <a:pt x="4343" y="6773"/>
                </a:cubicBezTo>
                <a:lnTo>
                  <a:pt x="4342" y="6781"/>
                </a:lnTo>
                <a:cubicBezTo>
                  <a:pt x="4268" y="6782"/>
                  <a:pt x="4202" y="6781"/>
                  <a:pt x="4154" y="6780"/>
                </a:cubicBezTo>
                <a:cubicBezTo>
                  <a:pt x="4128" y="6780"/>
                  <a:pt x="4108" y="6779"/>
                  <a:pt x="4093" y="6778"/>
                </a:cubicBezTo>
                <a:cubicBezTo>
                  <a:pt x="4062" y="6776"/>
                  <a:pt x="4063" y="6772"/>
                  <a:pt x="4062" y="6732"/>
                </a:cubicBezTo>
                <a:cubicBezTo>
                  <a:pt x="4062" y="6715"/>
                  <a:pt x="4070" y="6696"/>
                  <a:pt x="4088" y="6678"/>
                </a:cubicBezTo>
                <a:cubicBezTo>
                  <a:pt x="4105" y="6661"/>
                  <a:pt x="4133" y="6646"/>
                  <a:pt x="4170" y="6637"/>
                </a:cubicBezTo>
                <a:cubicBezTo>
                  <a:pt x="4210" y="6627"/>
                  <a:pt x="4271" y="6622"/>
                  <a:pt x="4338" y="6615"/>
                </a:cubicBezTo>
                <a:close/>
                <a:moveTo>
                  <a:pt x="4906" y="999"/>
                </a:moveTo>
                <a:cubicBezTo>
                  <a:pt x="4905" y="1029"/>
                  <a:pt x="4880" y="1053"/>
                  <a:pt x="4850" y="1052"/>
                </a:cubicBezTo>
                <a:cubicBezTo>
                  <a:pt x="4820" y="1051"/>
                  <a:pt x="4796" y="1026"/>
                  <a:pt x="4797" y="996"/>
                </a:cubicBezTo>
                <a:cubicBezTo>
                  <a:pt x="4797" y="966"/>
                  <a:pt x="4823" y="943"/>
                  <a:pt x="4852" y="943"/>
                </a:cubicBezTo>
                <a:cubicBezTo>
                  <a:pt x="4883" y="944"/>
                  <a:pt x="4906" y="969"/>
                  <a:pt x="4906" y="999"/>
                </a:cubicBezTo>
                <a:close/>
                <a:moveTo>
                  <a:pt x="4617" y="992"/>
                </a:moveTo>
                <a:cubicBezTo>
                  <a:pt x="4617" y="1022"/>
                  <a:pt x="4592" y="1046"/>
                  <a:pt x="4562" y="1046"/>
                </a:cubicBezTo>
                <a:cubicBezTo>
                  <a:pt x="4532" y="1045"/>
                  <a:pt x="4508" y="1020"/>
                  <a:pt x="4509" y="990"/>
                </a:cubicBezTo>
                <a:cubicBezTo>
                  <a:pt x="4510" y="960"/>
                  <a:pt x="4534" y="936"/>
                  <a:pt x="4564" y="937"/>
                </a:cubicBezTo>
                <a:cubicBezTo>
                  <a:pt x="4594" y="938"/>
                  <a:pt x="4618" y="962"/>
                  <a:pt x="4617" y="99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F537B310-5E6E-9947-87FB-D3772132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85" y="995170"/>
            <a:ext cx="827042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4400" b="1" cap="all" dirty="0" smtClean="0">
                <a:solidFill>
                  <a:srgbClr val="00642D"/>
                </a:solidFill>
                <a:latin typeface="Times New Roman" pitchFamily="18" charset="0"/>
                <a:ea typeface="FedraSansPro-LightItalic" charset="0"/>
                <a:cs typeface="Times New Roman" pitchFamily="18" charset="0"/>
              </a:rPr>
              <a:t>Цель проекта:</a:t>
            </a:r>
            <a:endParaRPr lang="ru-RU" altLang="ru-RU" sz="4400" b="1" cap="all" dirty="0">
              <a:solidFill>
                <a:srgbClr val="00642D"/>
              </a:solidFill>
              <a:latin typeface="Times New Roman" pitchFamily="18" charset="0"/>
              <a:ea typeface="FedraSansPro-LightItalic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" y="2218414"/>
            <a:ext cx="716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Создание творческой личностно-развивающей образовательной среды с использованием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профессиональных обучающихся сообществ ДОУ для развития личностного потенциала всех участников образовательных отношений.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6700" y="886397"/>
          <a:ext cx="11620500" cy="51046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73620"/>
                <a:gridCol w="7146880"/>
              </a:tblGrid>
              <a:tr h="56026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>
                          <a:srgbClr val="F69200"/>
                        </a:buClr>
                        <a:buSzPct val="100000"/>
                      </a:pPr>
                      <a:r>
                        <a:rPr lang="ru-RU" altLang="ru-RU" sz="2400" b="1" cap="all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FedraSansPro-LightItalic" charset="0"/>
                          <a:cs typeface="Times New Roman" pitchFamily="18" charset="0"/>
                        </a:rPr>
                        <a:t>ЦЕЛЕВЫЕ ГРУППЫ ПРОЕКТА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35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коллектив 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профессиональной компетентности педагога.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Возможность проявления инициатив, направленных на развитие личностного потенциала ребенка.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личностного потенциала педагога (устойчивость,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мотивированность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саморегуляция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способность изменяться).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Имидж-продвижение педагогов через транслирование опыта.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59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Воспитанники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Возможности для индивидуализации, социализации и развития личностного потенциала в ЛРОС.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Положительный психологический климат в группах ДОУ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(положительная динамика на измерителе эмоций).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489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 (законные представители)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качеством дошкольного образования в ДОУ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6700" y="6041449"/>
          <a:ext cx="11620500" cy="7595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4830"/>
                <a:gridCol w="7115670"/>
              </a:tblGrid>
              <a:tr h="75952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Социум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Сотрудничество с другими образовательными организациями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505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8150" y="2314243"/>
            <a:ext cx="11525250" cy="42580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19807" y="2314243"/>
            <a:ext cx="10895943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центре внимания предлагаемого Проекта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личностного потенциала всех участников образовательных отношений. 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организационной структуре дошкольного учреждения планируется усиление элементов совместного управления, в частности будут развиваться творческие и рабочие группы. Это повысит качество образовательной деятельности  детского сада. В работу данных групп будут включены родители воспитанников, что позволит им быть участниками проектирования событий детского сада, проявить свою инициативность и творчество. Кроме того, планируется преобразование материально-технической составляющей образовательной среды. В частности, реорганизация помещения группово</a:t>
            </a:r>
            <a:r>
              <a:rPr lang="ru-RU" sz="19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комнаты. 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Активными участниками реорганизаций станут педагоги и родители МБДОУ, будут учитываться их интересы, пожелания, предложения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совместные усилия обеспечат комфортность пребывания в организации и совместной деятельности участников образовательных отношений МБДОУ. Планируется активизация взаимодействия с социумом. Партнерство основывается на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взаимовыгодности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уважении, равенстве сторон.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5950" y="1207734"/>
            <a:ext cx="88582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 smtClean="0">
                <a:solidFill>
                  <a:srgbClr val="00642D"/>
                </a:solidFill>
                <a:latin typeface="Times New Roman" pitchFamily="18" charset="0"/>
                <a:ea typeface="FedraSansPro-LightItalic" charset="0"/>
                <a:cs typeface="Times New Roman" pitchFamily="18" charset="0"/>
              </a:rPr>
              <a:t>Тезисы, раскрывающие особенности проекта</a:t>
            </a:r>
            <a:endParaRPr lang="ru-RU" altLang="ru-RU" sz="3200" b="1" cap="all" dirty="0">
              <a:solidFill>
                <a:srgbClr val="00642D"/>
              </a:solidFill>
              <a:latin typeface="Times New Roman" pitchFamily="18" charset="0"/>
              <a:ea typeface="FedraSansPro-LightItalic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8150" y="2314243"/>
            <a:ext cx="11277600" cy="42580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2588209"/>
            <a:ext cx="108775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своей работе будем использовать следующие технологии: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Технологии проектной деятельности.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Технология исследовательской деятельности.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Личностно-ориентированная технология.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гровая технология.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Технология предметно-развивающей среды.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207734"/>
            <a:ext cx="1065874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b="1" cap="all" dirty="0" smtClean="0">
                <a:solidFill>
                  <a:srgbClr val="00642D"/>
                </a:solidFill>
                <a:latin typeface="Times New Roman" pitchFamily="18" charset="0"/>
                <a:ea typeface="FedraSansPro-LightItalic" charset="0"/>
                <a:cs typeface="Times New Roman" pitchFamily="18" charset="0"/>
              </a:rPr>
              <a:t>Используемые технологии</a:t>
            </a:r>
            <a:endParaRPr lang="ru-RU" altLang="ru-RU" sz="3600" b="1" cap="all" dirty="0">
              <a:solidFill>
                <a:srgbClr val="00642D"/>
              </a:solidFill>
              <a:latin typeface="Times New Roman" pitchFamily="18" charset="0"/>
              <a:ea typeface="FedraSansPro-LightItalic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AE2EA696-2BC4-104A-8979-1D861734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1154"/>
            <a:ext cx="1134518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Times New Roman" pitchFamily="18" charset="0"/>
                <a:ea typeface="FedraSansPro-LightItalic" charset="0"/>
                <a:cs typeface="Times New Roman" pitchFamily="18" charset="0"/>
              </a:rPr>
              <a:t>Риски и Способы их минимизации.</a:t>
            </a:r>
          </a:p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Times New Roman" pitchFamily="18" charset="0"/>
                <a:ea typeface="FedraSansPro-LightItalic" charset="0"/>
                <a:cs typeface="Times New Roman" pitchFamily="18" charset="0"/>
              </a:rPr>
              <a:t>РЕСУРСНОЕ ОБЕСПЕЧЕНИЕ ПРОЕКТА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816" y="2132983"/>
          <a:ext cx="11848012" cy="45290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24006"/>
                <a:gridCol w="5924006"/>
              </a:tblGrid>
              <a:tr h="5146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Риски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Ресурсы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6402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Недостаточно сформированная</a:t>
                      </a:r>
                    </a:p>
                    <a:p>
                      <a:pPr algn="just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мотивация коллектива к переменам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Стимулирующий фонд, команда единомышленников</a:t>
                      </a:r>
                    </a:p>
                  </a:txBody>
                  <a:tcPr/>
                </a:tc>
              </a:tr>
              <a:tr h="2161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Недостаточная материально-техническая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база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(сложности в нахождении экспонатов для музея)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Готовность Учредителя поддержать проект, заинтересованность родителей и педагогов, наличие устойчивого выхода в Интернет, локальной сети.</a:t>
                      </a:r>
                    </a:p>
                    <a:p>
                      <a:pPr algn="just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6402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Сложная санитарно-</a:t>
                      </a:r>
                    </a:p>
                    <a:p>
                      <a:pPr algn="just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эпидемиологическая обстановка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Соблюдение норм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СанПин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just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профилактические мероприятия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762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20717" y="1828801"/>
            <a:ext cx="11713780" cy="47434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AE2EA696-2BC4-104A-8979-1D861734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1154"/>
            <a:ext cx="113451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 smtClean="0">
                <a:solidFill>
                  <a:srgbClr val="00642D"/>
                </a:solidFill>
                <a:latin typeface="Times New Roman" pitchFamily="18" charset="0"/>
                <a:ea typeface="FedraSansPro-LightItalic" charset="0"/>
                <a:cs typeface="Times New Roman" pitchFamily="18" charset="0"/>
              </a:rPr>
              <a:t>Изменения в </a:t>
            </a:r>
            <a:r>
              <a:rPr lang="ru-RU" altLang="ru-RU" sz="3200" b="1" cap="all" dirty="0" err="1" smtClean="0">
                <a:solidFill>
                  <a:srgbClr val="00642D"/>
                </a:solidFill>
                <a:latin typeface="Times New Roman" pitchFamily="18" charset="0"/>
                <a:ea typeface="FedraSansPro-LightItalic" charset="0"/>
                <a:cs typeface="Times New Roman" pitchFamily="18" charset="0"/>
              </a:rPr>
              <a:t>доу</a:t>
            </a:r>
            <a:r>
              <a:rPr lang="ru-RU" altLang="ru-RU" sz="3200" b="1" cap="all" dirty="0" smtClean="0">
                <a:solidFill>
                  <a:srgbClr val="00642D"/>
                </a:solidFill>
                <a:latin typeface="Times New Roman" pitchFamily="18" charset="0"/>
                <a:ea typeface="FedraSansPro-LightItalic" charset="0"/>
                <a:cs typeface="Times New Roman" pitchFamily="18" charset="0"/>
              </a:rPr>
              <a:t> при реализации проекта</a:t>
            </a:r>
            <a:endParaRPr lang="ru-RU" altLang="ru-RU" sz="3200" b="1" cap="all" dirty="0">
              <a:solidFill>
                <a:srgbClr val="00642D"/>
              </a:solidFill>
              <a:latin typeface="Times New Roman" pitchFamily="18" charset="0"/>
              <a:ea typeface="FedraSansPro-LightItalic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448" y="2096814"/>
            <a:ext cx="1063573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Обучение педагогической команды.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Формирование эмоционального интеллекта,  рефлексивного мышления. 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Выстраивание «уникальной» системы методической работы в контексте задач проекта.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Инициирование (создание условий) организации и поддержка  работы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ПОСов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Обогащение традиций детского сада за счет инициатив сотрудников, родителей.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команды единомышленников.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сотрудничества с социальными партнерами.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Постоянное пополнение экспонатами музея.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Эффективное использование предметно-пространственной среды.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Организация постоянной выставки «История детского сада».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2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563</Words>
  <Application>Microsoft Office PowerPoint</Application>
  <PresentationFormat>Произвольный</PresentationFormat>
  <Paragraphs>102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Марина</cp:lastModifiedBy>
  <cp:revision>189</cp:revision>
  <dcterms:created xsi:type="dcterms:W3CDTF">2021-05-31T10:14:14Z</dcterms:created>
  <dcterms:modified xsi:type="dcterms:W3CDTF">2022-08-18T15:01:52Z</dcterms:modified>
</cp:coreProperties>
</file>