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w1\Downloads\t1669979532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1629921" cy="1800000"/>
          </a:xfrm>
          <a:prstGeom prst="rect">
            <a:avLst/>
          </a:prstGeom>
          <a:noFill/>
        </p:spPr>
      </p:pic>
      <p:pic>
        <p:nvPicPr>
          <p:cNvPr id="1027" name="Picture 3" descr="C:\Users\New1\Downloads\t1669979532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404664"/>
            <a:ext cx="1629921" cy="1800000"/>
          </a:xfrm>
          <a:prstGeom prst="rect">
            <a:avLst/>
          </a:prstGeom>
          <a:noFill/>
        </p:spPr>
      </p:pic>
      <p:pic>
        <p:nvPicPr>
          <p:cNvPr id="1028" name="Picture 4" descr="C:\Users\New1\Downloads\t1669979532a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404664"/>
            <a:ext cx="1629921" cy="1800000"/>
          </a:xfrm>
          <a:prstGeom prst="rect">
            <a:avLst/>
          </a:prstGeom>
          <a:noFill/>
        </p:spPr>
      </p:pic>
      <p:pic>
        <p:nvPicPr>
          <p:cNvPr id="1029" name="Picture 5" descr="C:\Users\New1\Downloads\t1669979532af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404664"/>
            <a:ext cx="1629921" cy="1800000"/>
          </a:xfrm>
          <a:prstGeom prst="rect">
            <a:avLst/>
          </a:prstGeom>
          <a:noFill/>
        </p:spPr>
      </p:pic>
      <p:pic>
        <p:nvPicPr>
          <p:cNvPr id="1030" name="Picture 6" descr="C:\Users\New1\Downloads\t1669979532a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92280" y="404664"/>
            <a:ext cx="1629921" cy="1800000"/>
          </a:xfrm>
          <a:prstGeom prst="rect">
            <a:avLst/>
          </a:prstGeom>
          <a:noFill/>
        </p:spPr>
      </p:pic>
      <p:pic>
        <p:nvPicPr>
          <p:cNvPr id="7" name="Picture 5" descr="C:\Users\New1\Downloads\t1669979532ai.jpg"/>
          <p:cNvPicPr>
            <a:picLocks noChangeAspect="1" noChangeArrowheads="1"/>
          </p:cNvPicPr>
          <p:nvPr/>
        </p:nvPicPr>
        <p:blipFill>
          <a:blip r:embed="rId7" cstate="print"/>
          <a:srcRect l="2000" t="2857" r="75997" b="71425"/>
          <a:stretch>
            <a:fillRect/>
          </a:stretch>
        </p:blipFill>
        <p:spPr bwMode="auto">
          <a:xfrm>
            <a:off x="4932040" y="2348880"/>
            <a:ext cx="792088" cy="648072"/>
          </a:xfrm>
          <a:prstGeom prst="rect">
            <a:avLst/>
          </a:prstGeom>
          <a:noFill/>
        </p:spPr>
      </p:pic>
      <p:pic>
        <p:nvPicPr>
          <p:cNvPr id="8" name="Picture 5" descr="C:\Users\New1\Downloads\t1669979532ai.jpg"/>
          <p:cNvPicPr>
            <a:picLocks noChangeAspect="1" noChangeArrowheads="1"/>
          </p:cNvPicPr>
          <p:nvPr/>
        </p:nvPicPr>
        <p:blipFill>
          <a:blip r:embed="rId7" cstate="print"/>
          <a:srcRect l="28003" t="2857" r="51995" b="71425"/>
          <a:stretch>
            <a:fillRect/>
          </a:stretch>
        </p:blipFill>
        <p:spPr bwMode="auto">
          <a:xfrm>
            <a:off x="3851920" y="2924944"/>
            <a:ext cx="720080" cy="648072"/>
          </a:xfrm>
          <a:prstGeom prst="rect">
            <a:avLst/>
          </a:prstGeom>
          <a:noFill/>
        </p:spPr>
      </p:pic>
      <p:pic>
        <p:nvPicPr>
          <p:cNvPr id="9" name="Picture 5" descr="C:\Users\New1\Downloads\t1669979532ai.jpg"/>
          <p:cNvPicPr>
            <a:picLocks noChangeAspect="1" noChangeArrowheads="1"/>
          </p:cNvPicPr>
          <p:nvPr/>
        </p:nvPicPr>
        <p:blipFill>
          <a:blip r:embed="rId7" cstate="print"/>
          <a:srcRect l="52981" t="2857" r="27017" b="71425"/>
          <a:stretch>
            <a:fillRect/>
          </a:stretch>
        </p:blipFill>
        <p:spPr bwMode="auto">
          <a:xfrm>
            <a:off x="3635896" y="4149080"/>
            <a:ext cx="720080" cy="648072"/>
          </a:xfrm>
          <a:prstGeom prst="rect">
            <a:avLst/>
          </a:prstGeom>
          <a:noFill/>
        </p:spPr>
      </p:pic>
      <p:pic>
        <p:nvPicPr>
          <p:cNvPr id="10" name="Picture 5" descr="C:\Users\New1\Downloads\t1669979532ai.jpg"/>
          <p:cNvPicPr>
            <a:picLocks noChangeAspect="1" noChangeArrowheads="1"/>
          </p:cNvPicPr>
          <p:nvPr/>
        </p:nvPicPr>
        <p:blipFill>
          <a:blip r:embed="rId7" cstate="print"/>
          <a:srcRect l="28003" t="34289" r="53995" b="39993"/>
          <a:stretch>
            <a:fillRect/>
          </a:stretch>
        </p:blipFill>
        <p:spPr bwMode="auto">
          <a:xfrm>
            <a:off x="5076056" y="5733256"/>
            <a:ext cx="648072" cy="648072"/>
          </a:xfrm>
          <a:prstGeom prst="rect">
            <a:avLst/>
          </a:prstGeom>
          <a:noFill/>
        </p:spPr>
      </p:pic>
      <p:pic>
        <p:nvPicPr>
          <p:cNvPr id="11" name="Picture 5" descr="C:\Users\New1\Downloads\t1669979532ai.jpg"/>
          <p:cNvPicPr>
            <a:picLocks noChangeAspect="1" noChangeArrowheads="1"/>
          </p:cNvPicPr>
          <p:nvPr/>
        </p:nvPicPr>
        <p:blipFill>
          <a:blip r:embed="rId7" cstate="print"/>
          <a:srcRect l="80009" t="2857" r="1989" b="74283"/>
          <a:stretch>
            <a:fillRect/>
          </a:stretch>
        </p:blipFill>
        <p:spPr bwMode="auto">
          <a:xfrm>
            <a:off x="2555776" y="4653136"/>
            <a:ext cx="648072" cy="576064"/>
          </a:xfrm>
          <a:prstGeom prst="rect">
            <a:avLst/>
          </a:prstGeom>
          <a:noFill/>
        </p:spPr>
      </p:pic>
      <p:pic>
        <p:nvPicPr>
          <p:cNvPr id="12" name="Picture 5" descr="C:\Users\New1\Downloads\t1669979532ai.jpg"/>
          <p:cNvPicPr>
            <a:picLocks noChangeAspect="1" noChangeArrowheads="1"/>
          </p:cNvPicPr>
          <p:nvPr/>
        </p:nvPicPr>
        <p:blipFill>
          <a:blip r:embed="rId7" cstate="print"/>
          <a:srcRect l="2000" t="34289" r="75998" b="39993"/>
          <a:stretch>
            <a:fillRect/>
          </a:stretch>
        </p:blipFill>
        <p:spPr bwMode="auto">
          <a:xfrm>
            <a:off x="3923928" y="5877272"/>
            <a:ext cx="792088" cy="648072"/>
          </a:xfrm>
          <a:prstGeom prst="rect">
            <a:avLst/>
          </a:prstGeom>
          <a:noFill/>
        </p:spPr>
      </p:pic>
      <p:pic>
        <p:nvPicPr>
          <p:cNvPr id="13" name="Picture 4" descr="C:\Users\New1\Downloads\t1669979532aj.jpg"/>
          <p:cNvPicPr>
            <a:picLocks noChangeAspect="1" noChangeArrowheads="1"/>
          </p:cNvPicPr>
          <p:nvPr/>
        </p:nvPicPr>
        <p:blipFill>
          <a:blip r:embed="rId8" cstate="print"/>
          <a:srcRect l="28003" t="34289" r="51995" b="39993"/>
          <a:stretch>
            <a:fillRect/>
          </a:stretch>
        </p:blipFill>
        <p:spPr bwMode="auto">
          <a:xfrm>
            <a:off x="6012160" y="2132856"/>
            <a:ext cx="720080" cy="648072"/>
          </a:xfrm>
          <a:prstGeom prst="rect">
            <a:avLst/>
          </a:prstGeom>
          <a:noFill/>
        </p:spPr>
      </p:pic>
      <p:pic>
        <p:nvPicPr>
          <p:cNvPr id="14" name="Picture 4" descr="C:\Users\New1\Downloads\t1669979532aj.jpg"/>
          <p:cNvPicPr>
            <a:picLocks noChangeAspect="1" noChangeArrowheads="1"/>
          </p:cNvPicPr>
          <p:nvPr/>
        </p:nvPicPr>
        <p:blipFill>
          <a:blip r:embed="rId8" cstate="print"/>
          <a:srcRect l="4986" t="2857" r="81013" b="71425"/>
          <a:stretch>
            <a:fillRect/>
          </a:stretch>
        </p:blipFill>
        <p:spPr bwMode="auto">
          <a:xfrm>
            <a:off x="6444208" y="5661248"/>
            <a:ext cx="504056" cy="648072"/>
          </a:xfrm>
          <a:prstGeom prst="rect">
            <a:avLst/>
          </a:prstGeom>
          <a:noFill/>
        </p:spPr>
      </p:pic>
      <p:pic>
        <p:nvPicPr>
          <p:cNvPr id="15" name="Picture 4" descr="C:\Users\New1\Downloads\t1669979532aj.jpg"/>
          <p:cNvPicPr>
            <a:picLocks noChangeAspect="1" noChangeArrowheads="1"/>
          </p:cNvPicPr>
          <p:nvPr/>
        </p:nvPicPr>
        <p:blipFill>
          <a:blip r:embed="rId8" cstate="print"/>
          <a:srcRect l="28003" t="2857" r="51995" b="71425"/>
          <a:stretch>
            <a:fillRect/>
          </a:stretch>
        </p:blipFill>
        <p:spPr bwMode="auto">
          <a:xfrm>
            <a:off x="5364088" y="3717032"/>
            <a:ext cx="720080" cy="648072"/>
          </a:xfrm>
          <a:prstGeom prst="rect">
            <a:avLst/>
          </a:prstGeom>
          <a:noFill/>
        </p:spPr>
      </p:pic>
      <p:pic>
        <p:nvPicPr>
          <p:cNvPr id="16" name="Picture 4" descr="C:\Users\New1\Downloads\t1669979532aj.jpg"/>
          <p:cNvPicPr>
            <a:picLocks noChangeAspect="1" noChangeArrowheads="1"/>
          </p:cNvPicPr>
          <p:nvPr/>
        </p:nvPicPr>
        <p:blipFill>
          <a:blip r:embed="rId8" cstate="print"/>
          <a:srcRect l="2000" t="34289" r="77998" b="39993"/>
          <a:stretch>
            <a:fillRect/>
          </a:stretch>
        </p:blipFill>
        <p:spPr bwMode="auto">
          <a:xfrm>
            <a:off x="2123728" y="2636912"/>
            <a:ext cx="720080" cy="648072"/>
          </a:xfrm>
          <a:prstGeom prst="rect">
            <a:avLst/>
          </a:prstGeom>
          <a:noFill/>
        </p:spPr>
      </p:pic>
      <p:pic>
        <p:nvPicPr>
          <p:cNvPr id="17" name="Picture 4" descr="C:\Users\New1\Downloads\t1669979532aj.jpg"/>
          <p:cNvPicPr>
            <a:picLocks noChangeAspect="1" noChangeArrowheads="1"/>
          </p:cNvPicPr>
          <p:nvPr/>
        </p:nvPicPr>
        <p:blipFill>
          <a:blip r:embed="rId8" cstate="print"/>
          <a:srcRect l="78009" t="2857" r="3989" b="71425"/>
          <a:stretch>
            <a:fillRect/>
          </a:stretch>
        </p:blipFill>
        <p:spPr bwMode="auto">
          <a:xfrm>
            <a:off x="4644008" y="4581128"/>
            <a:ext cx="648072" cy="648072"/>
          </a:xfrm>
          <a:prstGeom prst="rect">
            <a:avLst/>
          </a:prstGeom>
          <a:noFill/>
        </p:spPr>
      </p:pic>
      <p:pic>
        <p:nvPicPr>
          <p:cNvPr id="18" name="Picture 4" descr="C:\Users\New1\Downloads\t1669979532aj.jpg"/>
          <p:cNvPicPr>
            <a:picLocks noChangeAspect="1" noChangeArrowheads="1"/>
          </p:cNvPicPr>
          <p:nvPr/>
        </p:nvPicPr>
        <p:blipFill>
          <a:blip r:embed="rId8" cstate="print"/>
          <a:srcRect l="52006" t="5715" r="27992" b="71425"/>
          <a:stretch>
            <a:fillRect/>
          </a:stretch>
        </p:blipFill>
        <p:spPr bwMode="auto">
          <a:xfrm>
            <a:off x="5724128" y="5013176"/>
            <a:ext cx="720080" cy="576064"/>
          </a:xfrm>
          <a:prstGeom prst="rect">
            <a:avLst/>
          </a:prstGeom>
          <a:noFill/>
        </p:spPr>
      </p:pic>
      <p:pic>
        <p:nvPicPr>
          <p:cNvPr id="19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2000" t="2857" r="77998" b="71425"/>
          <a:stretch>
            <a:fillRect/>
          </a:stretch>
        </p:blipFill>
        <p:spPr bwMode="auto">
          <a:xfrm>
            <a:off x="0" y="3212976"/>
            <a:ext cx="720080" cy="648072"/>
          </a:xfrm>
          <a:prstGeom prst="rect">
            <a:avLst/>
          </a:prstGeom>
          <a:noFill/>
        </p:spPr>
      </p:pic>
      <p:pic>
        <p:nvPicPr>
          <p:cNvPr id="20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28003" t="2857" r="51995" b="71425"/>
          <a:stretch>
            <a:fillRect/>
          </a:stretch>
        </p:blipFill>
        <p:spPr bwMode="auto">
          <a:xfrm>
            <a:off x="1475656" y="5661248"/>
            <a:ext cx="720080" cy="648072"/>
          </a:xfrm>
          <a:prstGeom prst="rect">
            <a:avLst/>
          </a:prstGeom>
          <a:noFill/>
        </p:spPr>
      </p:pic>
      <p:pic>
        <p:nvPicPr>
          <p:cNvPr id="21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52006" t="2857" r="25992" b="71425"/>
          <a:stretch>
            <a:fillRect/>
          </a:stretch>
        </p:blipFill>
        <p:spPr bwMode="auto">
          <a:xfrm>
            <a:off x="7812360" y="3789040"/>
            <a:ext cx="792088" cy="648072"/>
          </a:xfrm>
          <a:prstGeom prst="rect">
            <a:avLst/>
          </a:prstGeom>
          <a:noFill/>
        </p:spPr>
      </p:pic>
      <p:pic>
        <p:nvPicPr>
          <p:cNvPr id="22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77776" t="2525" r="2222" b="71758"/>
          <a:stretch>
            <a:fillRect/>
          </a:stretch>
        </p:blipFill>
        <p:spPr bwMode="auto">
          <a:xfrm>
            <a:off x="2555776" y="5805264"/>
            <a:ext cx="720080" cy="648072"/>
          </a:xfrm>
          <a:prstGeom prst="rect">
            <a:avLst/>
          </a:prstGeom>
          <a:noFill/>
        </p:spPr>
      </p:pic>
      <p:pic>
        <p:nvPicPr>
          <p:cNvPr id="23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26003" t="34289" r="51995" b="39993"/>
          <a:stretch>
            <a:fillRect/>
          </a:stretch>
        </p:blipFill>
        <p:spPr bwMode="auto">
          <a:xfrm>
            <a:off x="2411760" y="3645024"/>
            <a:ext cx="792088" cy="648072"/>
          </a:xfrm>
          <a:prstGeom prst="rect">
            <a:avLst/>
          </a:prstGeom>
          <a:noFill/>
        </p:spPr>
      </p:pic>
      <p:pic>
        <p:nvPicPr>
          <p:cNvPr id="24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2000" t="34289" r="75998" b="39993"/>
          <a:stretch>
            <a:fillRect/>
          </a:stretch>
        </p:blipFill>
        <p:spPr bwMode="auto">
          <a:xfrm>
            <a:off x="755576" y="2348880"/>
            <a:ext cx="792088" cy="648072"/>
          </a:xfrm>
          <a:prstGeom prst="rect">
            <a:avLst/>
          </a:prstGeom>
          <a:noFill/>
        </p:spPr>
      </p:pic>
      <p:pic>
        <p:nvPicPr>
          <p:cNvPr id="25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56006" t="68579" r="29992" b="11419"/>
          <a:stretch>
            <a:fillRect/>
          </a:stretch>
        </p:blipFill>
        <p:spPr bwMode="auto">
          <a:xfrm>
            <a:off x="1475656" y="3573016"/>
            <a:ext cx="504056" cy="504056"/>
          </a:xfrm>
          <a:prstGeom prst="rect">
            <a:avLst/>
          </a:prstGeom>
          <a:noFill/>
        </p:spPr>
      </p:pic>
      <p:pic>
        <p:nvPicPr>
          <p:cNvPr id="26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78009" t="65721" r="1989" b="8561"/>
          <a:stretch>
            <a:fillRect/>
          </a:stretch>
        </p:blipFill>
        <p:spPr bwMode="auto">
          <a:xfrm>
            <a:off x="1475656" y="4581128"/>
            <a:ext cx="720080" cy="648072"/>
          </a:xfrm>
          <a:prstGeom prst="rect">
            <a:avLst/>
          </a:prstGeom>
          <a:noFill/>
        </p:spPr>
      </p:pic>
      <p:pic>
        <p:nvPicPr>
          <p:cNvPr id="27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52006" t="34289" r="27992" b="39993"/>
          <a:stretch>
            <a:fillRect/>
          </a:stretch>
        </p:blipFill>
        <p:spPr bwMode="auto">
          <a:xfrm>
            <a:off x="323528" y="5805264"/>
            <a:ext cx="720080" cy="648072"/>
          </a:xfrm>
          <a:prstGeom prst="rect">
            <a:avLst/>
          </a:prstGeom>
          <a:noFill/>
        </p:spPr>
      </p:pic>
      <p:pic>
        <p:nvPicPr>
          <p:cNvPr id="28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78009" t="34289" r="1989" b="39993"/>
          <a:stretch>
            <a:fillRect/>
          </a:stretch>
        </p:blipFill>
        <p:spPr bwMode="auto">
          <a:xfrm>
            <a:off x="7740352" y="5949280"/>
            <a:ext cx="720080" cy="648072"/>
          </a:xfrm>
          <a:prstGeom prst="rect">
            <a:avLst/>
          </a:prstGeom>
          <a:noFill/>
        </p:spPr>
      </p:pic>
      <p:pic>
        <p:nvPicPr>
          <p:cNvPr id="29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4000" t="65721" r="77998" b="11419"/>
          <a:stretch>
            <a:fillRect/>
          </a:stretch>
        </p:blipFill>
        <p:spPr bwMode="auto">
          <a:xfrm>
            <a:off x="7596336" y="2204864"/>
            <a:ext cx="648072" cy="576064"/>
          </a:xfrm>
          <a:prstGeom prst="rect">
            <a:avLst/>
          </a:prstGeom>
          <a:noFill/>
        </p:spPr>
      </p:pic>
      <p:pic>
        <p:nvPicPr>
          <p:cNvPr id="30" name="Picture 2" descr="C:\Users\New1\Downloads\t1669979532ah.jpg"/>
          <p:cNvPicPr>
            <a:picLocks noChangeAspect="1" noChangeArrowheads="1"/>
          </p:cNvPicPr>
          <p:nvPr/>
        </p:nvPicPr>
        <p:blipFill>
          <a:blip r:embed="rId9" cstate="print"/>
          <a:srcRect l="30003" t="65721" r="53995" b="8561"/>
          <a:stretch>
            <a:fillRect/>
          </a:stretch>
        </p:blipFill>
        <p:spPr bwMode="auto">
          <a:xfrm>
            <a:off x="323528" y="5013176"/>
            <a:ext cx="576064" cy="648072"/>
          </a:xfrm>
          <a:prstGeom prst="rect">
            <a:avLst/>
          </a:prstGeom>
          <a:noFill/>
        </p:spPr>
      </p:pic>
      <p:pic>
        <p:nvPicPr>
          <p:cNvPr id="31" name="Picture 3" descr="C:\Users\New1\Downloads\t1669979532ak.jpg"/>
          <p:cNvPicPr>
            <a:picLocks noChangeAspect="1" noChangeArrowheads="1"/>
          </p:cNvPicPr>
          <p:nvPr/>
        </p:nvPicPr>
        <p:blipFill>
          <a:blip r:embed="rId10" cstate="print"/>
          <a:srcRect l="78009" t="34289" r="3989" b="39993"/>
          <a:stretch>
            <a:fillRect/>
          </a:stretch>
        </p:blipFill>
        <p:spPr bwMode="auto">
          <a:xfrm>
            <a:off x="6588224" y="3933056"/>
            <a:ext cx="648072" cy="648072"/>
          </a:xfrm>
          <a:prstGeom prst="rect">
            <a:avLst/>
          </a:prstGeom>
          <a:noFill/>
        </p:spPr>
      </p:pic>
      <p:pic>
        <p:nvPicPr>
          <p:cNvPr id="32" name="Picture 3" descr="C:\Users\New1\Downloads\t1669979532ak.jpg"/>
          <p:cNvPicPr>
            <a:picLocks noChangeAspect="1" noChangeArrowheads="1"/>
          </p:cNvPicPr>
          <p:nvPr/>
        </p:nvPicPr>
        <p:blipFill>
          <a:blip r:embed="rId10" cstate="print"/>
          <a:srcRect l="54006" t="65721" r="25992" b="8561"/>
          <a:stretch>
            <a:fillRect/>
          </a:stretch>
        </p:blipFill>
        <p:spPr bwMode="auto">
          <a:xfrm>
            <a:off x="7596336" y="2852936"/>
            <a:ext cx="720080" cy="648072"/>
          </a:xfrm>
          <a:prstGeom prst="rect">
            <a:avLst/>
          </a:prstGeom>
          <a:noFill/>
        </p:spPr>
      </p:pic>
      <p:pic>
        <p:nvPicPr>
          <p:cNvPr id="33" name="Picture 3" descr="C:\Users\New1\Downloads\t1669979532ak.jpg"/>
          <p:cNvPicPr>
            <a:picLocks noChangeAspect="1" noChangeArrowheads="1"/>
          </p:cNvPicPr>
          <p:nvPr/>
        </p:nvPicPr>
        <p:blipFill>
          <a:blip r:embed="rId10" cstate="print"/>
          <a:srcRect l="54006" t="34289" r="25992" b="39993"/>
          <a:stretch>
            <a:fillRect/>
          </a:stretch>
        </p:blipFill>
        <p:spPr bwMode="auto">
          <a:xfrm>
            <a:off x="3347864" y="5013176"/>
            <a:ext cx="720080" cy="648072"/>
          </a:xfrm>
          <a:prstGeom prst="rect">
            <a:avLst/>
          </a:prstGeom>
          <a:noFill/>
        </p:spPr>
      </p:pic>
      <p:pic>
        <p:nvPicPr>
          <p:cNvPr id="34" name="Picture 3" descr="C:\Users\New1\Downloads\t1669979532ak.jpg"/>
          <p:cNvPicPr>
            <a:picLocks noChangeAspect="1" noChangeArrowheads="1"/>
          </p:cNvPicPr>
          <p:nvPr/>
        </p:nvPicPr>
        <p:blipFill>
          <a:blip r:embed="rId10" cstate="print"/>
          <a:srcRect l="4000" t="65721" r="77998" b="8561"/>
          <a:stretch>
            <a:fillRect/>
          </a:stretch>
        </p:blipFill>
        <p:spPr bwMode="auto">
          <a:xfrm>
            <a:off x="7812360" y="5013176"/>
            <a:ext cx="648072" cy="648072"/>
          </a:xfrm>
          <a:prstGeom prst="rect">
            <a:avLst/>
          </a:prstGeom>
          <a:noFill/>
        </p:spPr>
      </p:pic>
      <p:pic>
        <p:nvPicPr>
          <p:cNvPr id="35" name="Picture 3" descr="C:\Users\New1\Downloads\t1669979532ak.jpg"/>
          <p:cNvPicPr>
            <a:picLocks noChangeAspect="1" noChangeArrowheads="1"/>
          </p:cNvPicPr>
          <p:nvPr/>
        </p:nvPicPr>
        <p:blipFill>
          <a:blip r:embed="rId10" cstate="print"/>
          <a:srcRect l="30003" t="65721" r="51995" b="8561"/>
          <a:stretch>
            <a:fillRect/>
          </a:stretch>
        </p:blipFill>
        <p:spPr bwMode="auto">
          <a:xfrm>
            <a:off x="611560" y="4149080"/>
            <a:ext cx="648072" cy="648072"/>
          </a:xfrm>
          <a:prstGeom prst="rect">
            <a:avLst/>
          </a:prstGeom>
          <a:noFill/>
        </p:spPr>
      </p:pic>
      <p:pic>
        <p:nvPicPr>
          <p:cNvPr id="36" name="Picture 3" descr="C:\Users\New1\Downloads\t1669979532ak.jpg"/>
          <p:cNvPicPr>
            <a:picLocks noChangeAspect="1" noChangeArrowheads="1"/>
          </p:cNvPicPr>
          <p:nvPr/>
        </p:nvPicPr>
        <p:blipFill>
          <a:blip r:embed="rId10" cstate="print"/>
          <a:srcRect l="78009" t="65721" r="3989" b="11419"/>
          <a:stretch>
            <a:fillRect/>
          </a:stretch>
        </p:blipFill>
        <p:spPr bwMode="auto">
          <a:xfrm>
            <a:off x="5940152" y="3068960"/>
            <a:ext cx="648072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 Зубова</dc:creator>
  <cp:lastModifiedBy>New1</cp:lastModifiedBy>
  <cp:revision>2</cp:revision>
  <dcterms:created xsi:type="dcterms:W3CDTF">2023-04-22T18:51:21Z</dcterms:created>
  <dcterms:modified xsi:type="dcterms:W3CDTF">2023-04-22T19:10:53Z</dcterms:modified>
</cp:coreProperties>
</file>