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1" r:id="rId4"/>
    <p:sldId id="304" r:id="rId5"/>
    <p:sldId id="309" r:id="rId6"/>
    <p:sldId id="308" r:id="rId7"/>
    <p:sldId id="307" r:id="rId8"/>
    <p:sldId id="306" r:id="rId9"/>
    <p:sldId id="305" r:id="rId10"/>
    <p:sldId id="271" r:id="rId11"/>
    <p:sldId id="272" r:id="rId12"/>
    <p:sldId id="273" r:id="rId13"/>
    <p:sldId id="274" r:id="rId14"/>
    <p:sldId id="275" r:id="rId15"/>
    <p:sldId id="269" r:id="rId16"/>
    <p:sldId id="265" r:id="rId17"/>
    <p:sldId id="342" r:id="rId18"/>
    <p:sldId id="341" r:id="rId19"/>
    <p:sldId id="278" r:id="rId20"/>
    <p:sldId id="310" r:id="rId21"/>
    <p:sldId id="315" r:id="rId22"/>
    <p:sldId id="314" r:id="rId23"/>
    <p:sldId id="321" r:id="rId24"/>
    <p:sldId id="335" r:id="rId25"/>
    <p:sldId id="322" r:id="rId26"/>
    <p:sldId id="323" r:id="rId27"/>
    <p:sldId id="313" r:id="rId28"/>
    <p:sldId id="312" r:id="rId29"/>
    <p:sldId id="324" r:id="rId30"/>
    <p:sldId id="311" r:id="rId31"/>
    <p:sldId id="327" r:id="rId32"/>
    <p:sldId id="336" r:id="rId33"/>
    <p:sldId id="337" r:id="rId34"/>
    <p:sldId id="333" r:id="rId35"/>
    <p:sldId id="334" r:id="rId36"/>
    <p:sldId id="326" r:id="rId37"/>
    <p:sldId id="338" r:id="rId38"/>
    <p:sldId id="325" r:id="rId39"/>
    <p:sldId id="328" r:id="rId40"/>
    <p:sldId id="316" r:id="rId41"/>
    <p:sldId id="285" r:id="rId42"/>
    <p:sldId id="318" r:id="rId43"/>
    <p:sldId id="317" r:id="rId44"/>
    <p:sldId id="280" r:id="rId45"/>
    <p:sldId id="339" r:id="rId46"/>
    <p:sldId id="319" r:id="rId47"/>
    <p:sldId id="332" r:id="rId48"/>
    <p:sldId id="320" r:id="rId49"/>
    <p:sldId id="331" r:id="rId50"/>
    <p:sldId id="330" r:id="rId51"/>
    <p:sldId id="340" r:id="rId52"/>
    <p:sldId id="329" r:id="rId53"/>
    <p:sldId id="28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86380" autoAdjust="0"/>
  </p:normalViewPr>
  <p:slideViewPr>
    <p:cSldViewPr>
      <p:cViewPr varScale="1">
        <p:scale>
          <a:sx n="68" d="100"/>
          <a:sy n="68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C57D-D7CA-4F28-AA0C-EE96B655E110}" type="datetimeFigureOut">
              <a:rPr lang="ru-RU" smtClean="0"/>
              <a:pPr/>
              <a:t>18.01.2020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8023-1CCD-4F58-8822-E610D02FB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903199/3bcdbd4e-a40c-47e4-bb85-82d1bcf30037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071546"/>
            <a:ext cx="62646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№1»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помощь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(средняя группа)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Зубова Л.Н.</a:t>
            </a:r>
          </a:p>
          <a:p>
            <a:pPr algn="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Дубоносова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Каргасок 2019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3163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 гостях у Айболита»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«Наши верные друзья»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«Правила личной гигиены». «Микробы»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«Полезные вредные привычки»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«Для чего нужен режим дня»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«Витамины я люблю – быть здоровым я хочу»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«Здоровые зубки»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«Полезные и вредные продукты»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Итоговое занятие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чего нужно делать зарядку»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поведения за столом»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«Для чего нужен сон»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«Правильная осанка — залог здоровья»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Чтение К.И.Чуковского «Мойдодыр», «Айболит»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А.Барто «Девочка чумазая»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В.Коростелев «Королева зубная щетка»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Остер  «Вредные советы»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о здоровье: «Про крокодила, который не следил за своим здоровьем», «В стране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Болючке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«Сказка про то, как белка всех зверей приучила к зарядке», «Волшебные витамины для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Пуха», «Сказка о храбрецах с огородной грядки», «Случай на Южном полюсе»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 о здоровом образе жизни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С.Михалков «Про девочку, которая плохо кушала»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02359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«Поликлиника»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вредно, что полезно для здоровья»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«Полезные и вредные привычки»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Лото «Режим дня»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игра: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«Доскажи словечко»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«Полезные и вредные привычки»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«Ровным кругом друг за другом»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деятельность: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водой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воздухом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«Мой дружочек – носовой платочек»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«Витамины с грядки»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«Домики для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Здоровеек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«Королева Зубная Щетка»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(«Микробы» «Витамины», «Тренажер», «Зубная паста»),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«Азбука здоровья»,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Барбоскины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 здоровом теле – здоровый дух»,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Кукутики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«Вредные и полезные продукты», «Добрый доктор стоматолог», Доктор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Плющево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Игра гигиена»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Пчелка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Умняша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«Полезные и вредные продукты»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 по здоровому образу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74345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948690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 по теме «Приобщение дошкольников к здоровому образу жизни»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 по формированию ЗОЖ: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«Значение режима дня для дошкольника»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«Утренняя гимнастика»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«Прогулка на свежем воздухе – залог здоровья»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«Дыхательная гимнастика и ее влияние на здоровье детей»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«Дети и телевизор»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Совместный семейный отдых – лучший способ укрепления детско-родительских отношений»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«Закаливание в домашних условиях»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Спортивное развлечение: «В гости к клоуну Прыг - Скок»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 Выставка рисунков «Здоровый образ жизни»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413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помогли жителям планеты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освободиться от вредного короля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Болейка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течение двух недельной работы над проектом дети узнали: где прячется здоровье, что нужно делать, чтобы были здоровые зубы, узнали важность соблюдения гигиенических процедур, познакомились с понятием «Витамины» и пользе для здоровья, а также продуктах, в которых они встречаются. Сформировали представление о правильном режиме дня и о его значении для организма.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13285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3887125"/>
            <a:ext cx="4536504" cy="2970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I:\готовые\DSC_0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8000"/>
            <a:ext cx="9179999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I:\готовые\DSC_02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9"/>
          <a:stretch>
            <a:fillRect/>
          </a:stretch>
        </p:blipFill>
        <p:spPr bwMode="auto">
          <a:xfrm rot="5400000">
            <a:off x="-272578" y="1072777"/>
            <a:ext cx="6264695" cy="4640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700808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уколы!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уколы! Собирайся, ребятня!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не бойтесь!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не больно –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хороший доктор я!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Фото\DSC_02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99" y="738000"/>
            <a:ext cx="9179999" cy="61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гости к Айболиту»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836712"/>
            <a:ext cx="619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с солнышком встает,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Делает зарядку,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Чистит зубы по утрам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играет в прятки, -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спортивный человек,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вполне веселый.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Постарайся быть таким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садике и дома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4547319"/>
            <a:ext cx="3528392" cy="231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2"/>
          <a:stretch>
            <a:fillRect/>
          </a:stretch>
        </p:blipFill>
        <p:spPr bwMode="auto">
          <a:xfrm>
            <a:off x="251520" y="1628800"/>
            <a:ext cx="8640000" cy="49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«Начинаем колдовать»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E:\Фото\DSC_0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39999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I:\готовые\DSC_0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78"/>
          <a:stretch>
            <a:fillRect/>
          </a:stretch>
        </p:blipFill>
        <p:spPr bwMode="auto">
          <a:xfrm>
            <a:off x="467544" y="476672"/>
            <a:ext cx="8208912" cy="61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Рассматриваем микробов на руках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E:\Фото\приемная  зож\DSC_02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39999" cy="576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 правильно чихать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I:\готовые\DSC_01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/>
          <a:stretch>
            <a:fillRect/>
          </a:stretch>
        </p:blipFill>
        <p:spPr bwMode="auto">
          <a:xfrm>
            <a:off x="395536" y="332656"/>
            <a:ext cx="8460432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26"/>
          <a:stretch>
            <a:fillRect/>
          </a:stretch>
        </p:blipFill>
        <p:spPr bwMode="auto">
          <a:xfrm>
            <a:off x="179512" y="1052736"/>
            <a:ext cx="8640000" cy="52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личной гигиены. Микробы»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E:\Фото\приемная  зож\DSC_03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1"/>
          <a:stretch>
            <a:fillRect/>
          </a:stretch>
        </p:blipFill>
        <p:spPr bwMode="auto">
          <a:xfrm rot="5400000">
            <a:off x="-734161" y="1363681"/>
            <a:ext cx="6291361" cy="4320000"/>
          </a:xfrm>
          <a:prstGeom prst="rect">
            <a:avLst/>
          </a:prstGeom>
          <a:noFill/>
        </p:spPr>
      </p:pic>
      <p:pic>
        <p:nvPicPr>
          <p:cNvPr id="13315" name="Picture 3" descr="E:\Фото\приемная  зож\DSC_03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r="4211"/>
          <a:stretch>
            <a:fillRect/>
          </a:stretch>
        </p:blipFill>
        <p:spPr bwMode="auto">
          <a:xfrm rot="5400000">
            <a:off x="3564105" y="1556575"/>
            <a:ext cx="6207155" cy="39033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58052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и вредные продукты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Фото\приемная  зож\DSC_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72" r="1983"/>
          <a:stretch>
            <a:fillRect/>
          </a:stretch>
        </p:blipFill>
        <p:spPr bwMode="auto">
          <a:xfrm>
            <a:off x="93098" y="1556792"/>
            <a:ext cx="8871390" cy="50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E:\Фото\приемная  зож\DSC_03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39999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E:\Фото\приемная  зож\DSC_0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4" t="10668" r="17452"/>
          <a:stretch>
            <a:fillRect/>
          </a:stretch>
        </p:blipFill>
        <p:spPr bwMode="auto">
          <a:xfrm>
            <a:off x="827584" y="764704"/>
            <a:ext cx="7659645" cy="59078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правильно чистить зубы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6967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 ПРОЕКТА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познавательно-оздоровительный, творческий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420888"/>
            <a:ext cx="4572000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11 ноября по 22 ноября (краткосрочный)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4653136"/>
            <a:ext cx="3168352" cy="207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E:\Фото\приемная  зож\DSC_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38"/>
          <a:stretch>
            <a:fillRect/>
          </a:stretch>
        </p:blipFill>
        <p:spPr bwMode="auto">
          <a:xfrm>
            <a:off x="467544" y="188640"/>
            <a:ext cx="8424936" cy="6443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E:\Фото\приемная  зож\DSC_0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14"/>
          <a:stretch>
            <a:fillRect/>
          </a:stretch>
        </p:blipFill>
        <p:spPr bwMode="auto">
          <a:xfrm>
            <a:off x="395536" y="389634"/>
            <a:ext cx="8424936" cy="620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I:\готовые\DSC_04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7"/>
          <a:stretch>
            <a:fillRect/>
          </a:stretch>
        </p:blipFill>
        <p:spPr bwMode="auto">
          <a:xfrm>
            <a:off x="251520" y="404664"/>
            <a:ext cx="8544120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готовые\DSC_0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79999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E:\Фото\приемная  зож\IMG_20191120_160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9" r="12502"/>
          <a:stretch>
            <a:fillRect/>
          </a:stretch>
        </p:blipFill>
        <p:spPr bwMode="auto">
          <a:xfrm>
            <a:off x="323528" y="188640"/>
            <a:ext cx="3456384" cy="3240000"/>
          </a:xfrm>
          <a:prstGeom prst="rect">
            <a:avLst/>
          </a:prstGeom>
          <a:noFill/>
        </p:spPr>
      </p:pic>
      <p:pic>
        <p:nvPicPr>
          <p:cNvPr id="24579" name="Picture 3" descr="E:\Фото\приемная  зож\IMG_20191120_160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320000" cy="3240000"/>
          </a:xfrm>
          <a:prstGeom prst="rect">
            <a:avLst/>
          </a:prstGeom>
          <a:noFill/>
        </p:spPr>
      </p:pic>
      <p:pic>
        <p:nvPicPr>
          <p:cNvPr id="24580" name="Picture 4" descr="E:\Фото\приемная  зож\IMG_20191120_1604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5"/>
          <a:stretch>
            <a:fillRect/>
          </a:stretch>
        </p:blipFill>
        <p:spPr bwMode="auto">
          <a:xfrm flipH="1">
            <a:off x="467544" y="3429000"/>
            <a:ext cx="2430000" cy="3095984"/>
          </a:xfrm>
          <a:prstGeom prst="rect">
            <a:avLst/>
          </a:prstGeom>
          <a:noFill/>
        </p:spPr>
      </p:pic>
      <p:pic>
        <p:nvPicPr>
          <p:cNvPr id="24581" name="Picture 5" descr="E:\Фото\приемная  зож\IMG_20191120_1602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9"/>
          <a:stretch>
            <a:fillRect/>
          </a:stretch>
        </p:blipFill>
        <p:spPr bwMode="auto">
          <a:xfrm>
            <a:off x="6084168" y="3501008"/>
            <a:ext cx="2430000" cy="3068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465313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«Зубная щетка»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E:\Фото\приемная  зож\IMG_20191121_100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00000" cy="3600000"/>
          </a:xfrm>
          <a:prstGeom prst="rect">
            <a:avLst/>
          </a:prstGeom>
          <a:noFill/>
        </p:spPr>
      </p:pic>
      <p:pic>
        <p:nvPicPr>
          <p:cNvPr id="1026" name="Picture 2" descr="E:\Фото\приемная  зож\IMG_20191121_100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800000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1268760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301208"/>
            <a:ext cx="2377209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E:\Фото\приемная  зож\DSC_0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8676061" cy="57840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I:\готовые\DSC_0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9999" cy="61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E:\Фото\приемная  зож\DSC_0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8" y="692696"/>
            <a:ext cx="8856083" cy="59040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письмо от вредного короля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Болейко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E:\Фото\приемная  зож\DSC_06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344483" cy="6516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764704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Принимаем подарки от жителей планеты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то, что спасли их от вредного короля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Болейко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168" y="5160357"/>
            <a:ext cx="2592288" cy="1697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Фото\приемная  зож\Новая папка (2)\IMG_20191124_194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30933" cy="37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от жителей планеты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E:\Фото\приемная  зож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8"/>
          <a:stretch>
            <a:fillRect/>
          </a:stretch>
        </p:blipFill>
        <p:spPr bwMode="auto">
          <a:xfrm>
            <a:off x="0" y="1196752"/>
            <a:ext cx="9144000" cy="54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046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занятие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Фото\приемная  зож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99" y="738000"/>
            <a:ext cx="9179999" cy="61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«В гости к клоуну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Прыг-Скок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E:\Фото\приемная  зож\В гости к клоуну Прыг-Скок\Слайд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E:\Фото\приемная  зож\В гости к клоуну Прыг-Скок\Слайд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Дубоносовы\Desktop\отчет\Слай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Дубоносовы\Desktop\отчет\Слайд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C:\Users\Дубоносовы\Desktop\отчет\Слайд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E:\Фото\приемная  зож\IMG_20191115_101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88740"/>
            <a:ext cx="7632848" cy="5724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046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«Режим дня»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I:\готовые\DSC_0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5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Фото\приемная  зож\Новая папка (2)\IMG_20191125_1128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44808" cy="3240000"/>
          </a:xfrm>
          <a:prstGeom prst="rect">
            <a:avLst/>
          </a:prstGeom>
          <a:noFill/>
        </p:spPr>
      </p:pic>
      <p:pic>
        <p:nvPicPr>
          <p:cNvPr id="2051" name="Picture 3" descr="E:\Фото\приемная  зож\Новая папка (2)\IMG_20191125_112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2" r="6066"/>
          <a:stretch>
            <a:fillRect/>
          </a:stretch>
        </p:blipFill>
        <p:spPr bwMode="auto">
          <a:xfrm>
            <a:off x="4499992" y="332656"/>
            <a:ext cx="4392488" cy="3240000"/>
          </a:xfrm>
          <a:prstGeom prst="rect">
            <a:avLst/>
          </a:prstGeom>
          <a:noFill/>
        </p:spPr>
      </p:pic>
      <p:pic>
        <p:nvPicPr>
          <p:cNvPr id="2052" name="Picture 4" descr="E:\Фото\приемная  зож\Новая папка (2)\IMG_20191125_1133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18000"/>
            <a:ext cx="2430000" cy="3240000"/>
          </a:xfrm>
          <a:prstGeom prst="rect">
            <a:avLst/>
          </a:prstGeom>
          <a:noFill/>
        </p:spPr>
      </p:pic>
      <p:pic>
        <p:nvPicPr>
          <p:cNvPr id="2053" name="Picture 5" descr="E:\Фото\приемная  зож\Новая папка (2)\IMG_20191125_1138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18000"/>
            <a:ext cx="2430000" cy="32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465313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170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воздухом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водой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E:\Фото\приемная  зож\Новая папка (2)\IMG_20191126_175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2"/>
          <a:stretch>
            <a:fillRect/>
          </a:stretch>
        </p:blipFill>
        <p:spPr bwMode="auto">
          <a:xfrm>
            <a:off x="179512" y="908720"/>
            <a:ext cx="8676456" cy="57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«Здоровый образ жизни»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Фото\приемная  зож\Новая папка (2)\IMG_20191126_1749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2"/>
          <a:stretch>
            <a:fillRect/>
          </a:stretch>
        </p:blipFill>
        <p:spPr bwMode="auto">
          <a:xfrm>
            <a:off x="827584" y="404664"/>
            <a:ext cx="7416824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«Витамины с грядки»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0360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522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        </a:t>
            </a:r>
            <a:r>
              <a:rPr lang="ru-RU" sz="2400" dirty="0" smtClean="0"/>
              <a:t>                                         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22920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484784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расширения и обогащения знаний детей о здоровом образе жизни.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120" y="4653136"/>
            <a:ext cx="3168352" cy="207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E:\Фото\приемная  зож\IMG_20191112_164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40080" cy="55800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«Домики для жителей планеты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I:\готовые\DSC_0303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0" r="8989"/>
          <a:stretch>
            <a:fillRect/>
          </a:stretch>
        </p:blipFill>
        <p:spPr bwMode="auto">
          <a:xfrm>
            <a:off x="4283968" y="2924944"/>
            <a:ext cx="4402119" cy="3600000"/>
          </a:xfrm>
          <a:prstGeom prst="rect">
            <a:avLst/>
          </a:prstGeom>
          <a:noFill/>
        </p:spPr>
      </p:pic>
      <p:pic>
        <p:nvPicPr>
          <p:cNvPr id="5" name="Picture 3" descr="I:\готовые\DSC_0301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85"/>
          <a:stretch>
            <a:fillRect/>
          </a:stretch>
        </p:blipFill>
        <p:spPr bwMode="auto">
          <a:xfrm>
            <a:off x="251520" y="260648"/>
            <a:ext cx="4754848" cy="35059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836712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дружочек – носовой платочек»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E:\Фото\приемная  зож\IMG_20191113_125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85480" cy="38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nezinka.sokik.ru/files/snezinka/gruppi2015/neposedy/2015-04-28_14103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4547319"/>
            <a:ext cx="3528392" cy="231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0"/>
            <a:ext cx="83529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представления об основах безопасности жизнедеятельности; о здоровье человека и способах укрепления; о гигиене здоровья.</a:t>
            </a:r>
          </a:p>
          <a:p>
            <a:pPr lvl="0"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положительное отношение к здоровому образу жизни у детей дошкольного возраста, потребность в положительных привычках. </a:t>
            </a:r>
          </a:p>
          <a:p>
            <a:pPr lvl="0"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знания и навыки по гигиенической культуре, о здоровых и вредных продуктах питания, о влиянии закаливания на здоровье человека. </a:t>
            </a:r>
          </a:p>
          <a:p>
            <a:pPr lvl="0" algn="just">
              <a:buFont typeface="Wingdings" pitchFamily="2" charset="2"/>
              <a:buChar char="v"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Заинтересовать родителей в укреплении здорового образа жизни в семье. Сплочение детей и родителей, родителей и педагогов в процессе активного сотрудничества в ходе реализации проекта. </a:t>
            </a:r>
          </a:p>
          <a:p>
            <a:pPr lvl="0"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Воспитать желание у детей заботиться о своём здоровье.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78488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571500" indent="-571500" algn="ctr"/>
            <a:endParaRPr lang="ru-RU" alt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подготовительный  (сбор и обработка методической и художественной литературы; составление перспективного плана работы).</a:t>
            </a:r>
          </a:p>
          <a:p>
            <a:pPr marL="571500" indent="-571500" algn="just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основной.</a:t>
            </a:r>
          </a:p>
          <a:p>
            <a:pPr marL="571500" indent="-571500" algn="just"/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заключительный (подведение итогов).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404664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443841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расширят представления о пользе здорового питания и витаминов.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сформируется положительное отношение к здоровому образу жизни, гигиенические навыки; умение бережного отношения к своему организму.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Выработается привычка к соблюдению режима дня.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urcusen.com.tr/wp-content/uploads/2018/02/health-wellness-backgroundwellness-ideas-network-llc-of-northern-nevada-proactive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течение работы по проекту была проведена следующая работа с детьми: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8072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Ежедневная профилактическая работа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пойдем налево…» (Инструктор по физической культуре)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Физкультурная минутка: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«Айболит», «Там, где грязь…»,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«Гуси летят», «Насос»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Зрительная гимнастика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«Лучик солнца»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«Начинаем колдовать», «У Лариски две редиски»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«Вкусное варенье», «Шарик»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после сна, закаливание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(босохождение, умывание)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1110</Words>
  <Application>Microsoft Office PowerPoint</Application>
  <PresentationFormat>Экран (4:3)</PresentationFormat>
  <Paragraphs>173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78</cp:revision>
  <dcterms:created xsi:type="dcterms:W3CDTF">2015-05-10T15:53:51Z</dcterms:created>
  <dcterms:modified xsi:type="dcterms:W3CDTF">2020-01-18T08:16:51Z</dcterms:modified>
</cp:coreProperties>
</file>