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99" r:id="rId3"/>
    <p:sldId id="301" r:id="rId4"/>
    <p:sldId id="304" r:id="rId5"/>
    <p:sldId id="309" r:id="rId6"/>
    <p:sldId id="308" r:id="rId7"/>
    <p:sldId id="307" r:id="rId8"/>
    <p:sldId id="306" r:id="rId9"/>
    <p:sldId id="305" r:id="rId10"/>
    <p:sldId id="271" r:id="rId11"/>
    <p:sldId id="272" r:id="rId12"/>
    <p:sldId id="273" r:id="rId13"/>
    <p:sldId id="274" r:id="rId14"/>
    <p:sldId id="275" r:id="rId15"/>
    <p:sldId id="269" r:id="rId16"/>
    <p:sldId id="265" r:id="rId17"/>
    <p:sldId id="342" r:id="rId18"/>
    <p:sldId id="341" r:id="rId19"/>
    <p:sldId id="278" r:id="rId20"/>
    <p:sldId id="310" r:id="rId21"/>
    <p:sldId id="315" r:id="rId22"/>
    <p:sldId id="314" r:id="rId23"/>
    <p:sldId id="321" r:id="rId24"/>
    <p:sldId id="335" r:id="rId25"/>
    <p:sldId id="322" r:id="rId26"/>
    <p:sldId id="323" r:id="rId27"/>
    <p:sldId id="313" r:id="rId28"/>
    <p:sldId id="312" r:id="rId29"/>
    <p:sldId id="324" r:id="rId30"/>
    <p:sldId id="311" r:id="rId31"/>
    <p:sldId id="327" r:id="rId32"/>
    <p:sldId id="336" r:id="rId33"/>
    <p:sldId id="337" r:id="rId34"/>
    <p:sldId id="333" r:id="rId35"/>
    <p:sldId id="334" r:id="rId36"/>
    <p:sldId id="326" r:id="rId37"/>
    <p:sldId id="338" r:id="rId38"/>
    <p:sldId id="325" r:id="rId39"/>
    <p:sldId id="328" r:id="rId40"/>
    <p:sldId id="316" r:id="rId41"/>
    <p:sldId id="285" r:id="rId42"/>
    <p:sldId id="318" r:id="rId43"/>
    <p:sldId id="317" r:id="rId44"/>
    <p:sldId id="280" r:id="rId45"/>
    <p:sldId id="339" r:id="rId46"/>
    <p:sldId id="319" r:id="rId47"/>
    <p:sldId id="332" r:id="rId48"/>
    <p:sldId id="320" r:id="rId49"/>
    <p:sldId id="331" r:id="rId50"/>
    <p:sldId id="330" r:id="rId51"/>
    <p:sldId id="340" r:id="rId52"/>
    <p:sldId id="329" r:id="rId53"/>
    <p:sldId id="286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87" autoAdjust="0"/>
    <p:restoredTop sz="86380" autoAdjust="0"/>
  </p:normalViewPr>
  <p:slideViewPr>
    <p:cSldViewPr>
      <p:cViewPr varScale="1">
        <p:scale>
          <a:sx n="68" d="100"/>
          <a:sy n="68" d="100"/>
        </p:scale>
        <p:origin x="137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4C57D-D7CA-4F28-AA0C-EE96B655E110}" type="datetimeFigureOut">
              <a:rPr lang="ru-RU" smtClean="0"/>
              <a:pPr/>
              <a:t>18.01.2020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F8023-1CCD-4F58-8822-E610D02FB3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pdb/903199/3bcdbd4e-a40c-47e4-bb85-82d1bcf30037/s12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71736" y="1071546"/>
            <a:ext cx="626469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Каргасокский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 №1»</a:t>
            </a: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 помощь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Здоровейкам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(средняя группа)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Подготовили и провели 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Зубова Л.Н.</a:t>
            </a:r>
          </a:p>
          <a:p>
            <a:pPr algn="r"/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Дубоносова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С.А.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Каргасок 2019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476672"/>
            <a:ext cx="731631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«В гостях у Айболита»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«Наши верные друзья»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«Правила личной гигиены». «Микробы»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«Полезные вредные привычки»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«Для чего нужен режим дня»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«Витамины я люблю – быть здоровым я хочу»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«Здоровые зубки»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«Полезные и вредные продукты»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Итоговое занятие</a:t>
            </a:r>
          </a:p>
          <a:p>
            <a:pPr>
              <a:buFont typeface="Wingdings" pitchFamily="2" charset="2"/>
              <a:buChar char="v"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«Для чего нужно делать зарядку»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«Правила поведения за столом»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«Для чего нужен сон»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«Правильная осанка — залог здоровья»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476672"/>
            <a:ext cx="83529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литературы: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Чтение К.И.Чуковского «Мойдодыр», «Айболит»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А.Барто «Девочка чумазая»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В.Коростелев «Королева зубная щетка»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Остер  «Вредные советы»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Сказки о здоровье: «Про крокодила, который не следил за своим здоровьем», «В стране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Болючке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«Сказка про то, как белка всех зверей приучила к зарядке», «Волшебные витамины для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Винни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Пуха», «Сказка о храбрецах с огородной грядки», «Случай на Южном полюсе»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стихов о здоровом образе жизни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Отгадывание загадок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С.Михалков «Про девочку, которая плохо кушала»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302359"/>
            <a:ext cx="763284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Игры: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Сюжетно-ролевые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«Поликлиника»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«Волшебный мешочек»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«Что вредно, что полезно для здоровья»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«Полезные и вредные привычки»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Лото «Режим дня»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Речевая игра: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«Доскажи словечко»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«Полезные и вредные привычки»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Подвижные игры: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«Ровным кругом друг за другом»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Опытно – экспериментальная деятельность: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водой 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воздухом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764704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«Мой дружочек – носовой платочек»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Лепка «Витамины с грядки»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Аппликация «Домики для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Здоровеек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«Королева Зубная Щетка»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Мойдодыр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Фиксики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(«Микробы» «Витамины», «Тренажер», «Зубная паста»),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Смешарики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«Азбука здоровья»,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Барбоскины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«В здоровом теле – здоровый дух»,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Кукутики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«Вредные и полезные продукты», «Добрый доктор стоматолог», Доктор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Плющево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Игра гигиена»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Пчелка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Умняша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«Полезные и вредные продукты»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Просмотр презентаций по здоровому образу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474345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67544" y="948690"/>
            <a:ext cx="814393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Анкетирование родителей по теме «Приобщение дошкольников к здоровому образу жизни»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Консультации для родителей по формированию ЗОЖ: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«Значение режима дня для дошкольника»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«Утренняя гимнастика»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«Прогулка на свежем воздухе – залог здоровья»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«Дыхательная гимнастика и ее влияние на здоровье детей»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«Дети и телевизор»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Совместный семейный отдых – лучший способ укрепления детско-родительских отношений»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«Закаливание в домашних условиях»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Спортивное развлечение: «В гости к клоуну Прыг - Скок»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4. Выставка рисунков «Здоровый образ жизни»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7544" y="476672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ПРОЕКТА</a:t>
            </a:r>
          </a:p>
          <a:p>
            <a:pPr algn="ctr"/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164134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помогли жителям планеты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Здоровейка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освободиться от вредного короля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Болейка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 течение двух недельной работы над проектом дети узнали: где прячется здоровье, что нужно делать, чтобы были здоровые зубы, узнали важность соблюдения гигиенических процедур, познакомились с понятием «Витамины» и пользе для здоровья, а также продуктах, в которых они встречаются. Сформировали представление о правильном режиме дня и о его значении для организма.</a:t>
            </a:r>
          </a:p>
          <a:p>
            <a:pPr algn="just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15616" y="2132856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ФОТООТЧЕТ</a:t>
            </a:r>
            <a:endParaRPr lang="ru-RU" sz="8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snezinka.sokik.ru/files/snezinka/gruppi2015/neposedy/2015-04-28_141039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3887125"/>
            <a:ext cx="4536504" cy="29708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I:\готовые\DSC_02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8000"/>
            <a:ext cx="9179999" cy="612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Гимнастика после сна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I:\готовые\DSC_027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99"/>
          <a:stretch>
            <a:fillRect/>
          </a:stretch>
        </p:blipFill>
        <p:spPr bwMode="auto">
          <a:xfrm rot="5400000">
            <a:off x="-272578" y="1072777"/>
            <a:ext cx="6264695" cy="464043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64088" y="1700808"/>
            <a:ext cx="35283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уколы!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уколы! Собирайся, ребятня!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не бойтесь!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не больно –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Ведь хороший доктор я!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E:\Фото\DSC_025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999" y="738000"/>
            <a:ext cx="9179999" cy="6120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55576" y="18864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 гости к Айболиту»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31640" y="836712"/>
            <a:ext cx="61926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Тот, кто с солнышком встает,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Делает зарядку,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Чистит зубы по утрам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 играет в прятки, -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 спортивный человек,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 вполне веселый.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Постарайся быть таким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 садике и дома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snezinka.sokik.ru/files/snezinka/gruppi2015/neposedy/2015-04-28_141039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1520" y="4547319"/>
            <a:ext cx="3528392" cy="23106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52"/>
          <a:stretch>
            <a:fillRect/>
          </a:stretch>
        </p:blipFill>
        <p:spPr bwMode="auto">
          <a:xfrm>
            <a:off x="251520" y="1628800"/>
            <a:ext cx="8640000" cy="496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95536" y="260648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«Начинаем колдовать»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E:\Фото\DSC_025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39999" cy="57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I:\готовые\DSC_016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578"/>
          <a:stretch>
            <a:fillRect/>
          </a:stretch>
        </p:blipFill>
        <p:spPr bwMode="auto">
          <a:xfrm>
            <a:off x="467544" y="476672"/>
            <a:ext cx="8208912" cy="612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0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Рассматриваем микробов на руках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7" name="Picture 3" descr="E:\Фото\приемная  зож\DSC_02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639999" cy="576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87624" y="188640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Учимся  правильно чихать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I:\готовые\DSC_019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38"/>
          <a:stretch>
            <a:fillRect/>
          </a:stretch>
        </p:blipFill>
        <p:spPr bwMode="auto">
          <a:xfrm>
            <a:off x="395536" y="332656"/>
            <a:ext cx="8460432" cy="61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26"/>
          <a:stretch>
            <a:fillRect/>
          </a:stretch>
        </p:blipFill>
        <p:spPr bwMode="auto">
          <a:xfrm>
            <a:off x="179512" y="1052736"/>
            <a:ext cx="8640000" cy="5211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27584" y="26064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«Правила личной гигиены. Микробы»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E:\Фото\приемная  зож\DSC_035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11"/>
          <a:stretch>
            <a:fillRect/>
          </a:stretch>
        </p:blipFill>
        <p:spPr bwMode="auto">
          <a:xfrm rot="5400000">
            <a:off x="-734161" y="1363681"/>
            <a:ext cx="6291361" cy="4320000"/>
          </a:xfrm>
          <a:prstGeom prst="rect">
            <a:avLst/>
          </a:prstGeom>
          <a:noFill/>
        </p:spPr>
      </p:pic>
      <p:pic>
        <p:nvPicPr>
          <p:cNvPr id="13315" name="Picture 3" descr="E:\Фото\приемная  зож\DSC_036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45" r="4211"/>
          <a:stretch>
            <a:fillRect/>
          </a:stretch>
        </p:blipFill>
        <p:spPr bwMode="auto">
          <a:xfrm rot="5400000">
            <a:off x="3564105" y="1556575"/>
            <a:ext cx="6207155" cy="390333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4008" y="5805264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Полезные и вредные продукты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E:\Фото\приемная  зож\DSC_00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472" r="1983"/>
          <a:stretch>
            <a:fillRect/>
          </a:stretch>
        </p:blipFill>
        <p:spPr bwMode="auto">
          <a:xfrm>
            <a:off x="93098" y="1556792"/>
            <a:ext cx="8871390" cy="504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188640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E:\Фото\приемная  зож\DSC_039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639999" cy="57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 descr="E:\Фото\приемная  зож\DSC_041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34" t="10668" r="17452"/>
          <a:stretch>
            <a:fillRect/>
          </a:stretch>
        </p:blipFill>
        <p:spPr bwMode="auto">
          <a:xfrm>
            <a:off x="827584" y="764704"/>
            <a:ext cx="7659645" cy="590785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1600" y="260648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Учимся правильно чистить зубы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620688"/>
            <a:ext cx="669674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 ПРОЕКТА</a:t>
            </a:r>
          </a:p>
          <a:p>
            <a:pPr algn="ctr"/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познавательно-оздоровительный, творческий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2348880"/>
            <a:ext cx="41764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2420888"/>
            <a:ext cx="4572000" cy="2318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проекта: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11 ноября по 22 ноября (краткосрочный)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snezinka.sokik.ru/files/snezinka/gruppi2015/neposedy/2015-04-28_141039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52120" y="4653136"/>
            <a:ext cx="3168352" cy="2074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E:\Фото\приемная  зож\DSC_04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838"/>
          <a:stretch>
            <a:fillRect/>
          </a:stretch>
        </p:blipFill>
        <p:spPr bwMode="auto">
          <a:xfrm>
            <a:off x="467544" y="188640"/>
            <a:ext cx="8424936" cy="6443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E:\Фото\приемная  зож\DSC_044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514"/>
          <a:stretch>
            <a:fillRect/>
          </a:stretch>
        </p:blipFill>
        <p:spPr bwMode="auto">
          <a:xfrm>
            <a:off x="395536" y="389634"/>
            <a:ext cx="8424936" cy="62071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I:\готовые\DSC_04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27"/>
          <a:stretch>
            <a:fillRect/>
          </a:stretch>
        </p:blipFill>
        <p:spPr bwMode="auto">
          <a:xfrm>
            <a:off x="251520" y="404664"/>
            <a:ext cx="8544120" cy="61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I:\готовые\DSC_04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79999" cy="61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E:\Фото\приемная  зож\IMG_20191120_1602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89" r="12502"/>
          <a:stretch>
            <a:fillRect/>
          </a:stretch>
        </p:blipFill>
        <p:spPr bwMode="auto">
          <a:xfrm>
            <a:off x="323528" y="188640"/>
            <a:ext cx="3456384" cy="3240000"/>
          </a:xfrm>
          <a:prstGeom prst="rect">
            <a:avLst/>
          </a:prstGeom>
          <a:noFill/>
        </p:spPr>
      </p:pic>
      <p:pic>
        <p:nvPicPr>
          <p:cNvPr id="24579" name="Picture 3" descr="E:\Фото\приемная  зож\IMG_20191120_16044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60648"/>
            <a:ext cx="4320000" cy="3240000"/>
          </a:xfrm>
          <a:prstGeom prst="rect">
            <a:avLst/>
          </a:prstGeom>
          <a:noFill/>
        </p:spPr>
      </p:pic>
      <p:pic>
        <p:nvPicPr>
          <p:cNvPr id="24580" name="Picture 4" descr="E:\Фото\приемная  зож\IMG_20191120_16045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45"/>
          <a:stretch>
            <a:fillRect/>
          </a:stretch>
        </p:blipFill>
        <p:spPr bwMode="auto">
          <a:xfrm flipH="1">
            <a:off x="467544" y="3429000"/>
            <a:ext cx="2430000" cy="3095984"/>
          </a:xfrm>
          <a:prstGeom prst="rect">
            <a:avLst/>
          </a:prstGeom>
          <a:noFill/>
        </p:spPr>
      </p:pic>
      <p:pic>
        <p:nvPicPr>
          <p:cNvPr id="24581" name="Picture 5" descr="E:\Фото\приемная  зож\IMG_20191120_16021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79"/>
          <a:stretch>
            <a:fillRect/>
          </a:stretch>
        </p:blipFill>
        <p:spPr bwMode="auto">
          <a:xfrm>
            <a:off x="6084168" y="3501008"/>
            <a:ext cx="2430000" cy="306896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87824" y="4653136"/>
            <a:ext cx="3024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Раскрашивание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«Зубная щетка»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E:\Фото\приемная  зож\IMG_20191121_10045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800000" cy="3600000"/>
          </a:xfrm>
          <a:prstGeom prst="rect">
            <a:avLst/>
          </a:prstGeom>
          <a:noFill/>
        </p:spPr>
      </p:pic>
      <p:pic>
        <p:nvPicPr>
          <p:cNvPr id="1026" name="Picture 2" descr="E:\Фото\приемная  зож\IMG_20191121_10045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2996952"/>
            <a:ext cx="4800000" cy="3600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08104" y="1268760"/>
            <a:ext cx="3275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Раскрашивание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://snezinka.sokik.ru/files/snezinka/gruppi2015/neposedy/2015-04-28_141039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5301208"/>
            <a:ext cx="2377209" cy="15567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E:\Фото\приемная  зож\DSC_058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692697"/>
            <a:ext cx="8676061" cy="578404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1600" y="0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Подвижная игра 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Витаминки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I:\готовые\DSC_057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79999" cy="61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E:\Фото\приемная  зож\DSC_061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508" y="692696"/>
            <a:ext cx="8856083" cy="59040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87624" y="188640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Получили письмо от вредного короля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Болейко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 descr="E:\Фото\приемная  зож\DSC_06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4344483" cy="65167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64088" y="764704"/>
            <a:ext cx="30243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Принимаем подарки от жителей планеты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Здоровейка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 то, что спасли их от вредного короля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Болейко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snezinka.sokik.ru/files/snezinka/gruppi2015/neposedy/2015-04-28_141039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84168" y="5160357"/>
            <a:ext cx="2592288" cy="1697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E:\Фото\приемная  зож\Новая папка (2)\IMG_20191124_1947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8330933" cy="37442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692696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от жителей планеты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Здоровейка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E:\Фото\приемная  зож\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08"/>
          <a:stretch>
            <a:fillRect/>
          </a:stretch>
        </p:blipFill>
        <p:spPr bwMode="auto">
          <a:xfrm>
            <a:off x="0" y="1196752"/>
            <a:ext cx="9144000" cy="540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07704" y="404664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Итоговое занятие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E:\Фото\приемная  зож\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999" y="738000"/>
            <a:ext cx="9179999" cy="6120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9552" y="260648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«В гости к клоуну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Прыг-Скок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E:\Фото\приемная  зож\В гости к клоуну Прыг-Скок\Слайд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E:\Фото\приемная  зож\В гости к клоуну Прыг-Скок\Слайд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 descr="C:\Users\Дубоносовы\Desktop\отчет\Слайд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7" name="Picture 3" descr="C:\Users\Дубоносовы\Desktop\отчет\Слайд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8" name="Picture 4" descr="C:\Users\Дубоносовы\Desktop\отчет\Слайд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E:\Фото\приемная  зож\IMG_20191115_1016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088740"/>
            <a:ext cx="7632848" cy="572463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15616" y="40466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«Режим дня»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I:\готовые\DSC_028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40959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E:\Фото\приемная  зож\Новая папка (2)\IMG_20191125_1128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044808" cy="3240000"/>
          </a:xfrm>
          <a:prstGeom prst="rect">
            <a:avLst/>
          </a:prstGeom>
          <a:noFill/>
        </p:spPr>
      </p:pic>
      <p:pic>
        <p:nvPicPr>
          <p:cNvPr id="2051" name="Picture 3" descr="E:\Фото\приемная  зож\Новая папка (2)\IMG_20191125_11294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82" r="6066"/>
          <a:stretch>
            <a:fillRect/>
          </a:stretch>
        </p:blipFill>
        <p:spPr bwMode="auto">
          <a:xfrm>
            <a:off x="4499992" y="332656"/>
            <a:ext cx="4392488" cy="3240000"/>
          </a:xfrm>
          <a:prstGeom prst="rect">
            <a:avLst/>
          </a:prstGeom>
          <a:noFill/>
        </p:spPr>
      </p:pic>
      <p:pic>
        <p:nvPicPr>
          <p:cNvPr id="2052" name="Picture 4" descr="E:\Фото\приемная  зож\Новая папка (2)\IMG_20191125_11333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618000"/>
            <a:ext cx="2430000" cy="3240000"/>
          </a:xfrm>
          <a:prstGeom prst="rect">
            <a:avLst/>
          </a:prstGeom>
          <a:noFill/>
        </p:spPr>
      </p:pic>
      <p:pic>
        <p:nvPicPr>
          <p:cNvPr id="2053" name="Picture 5" descr="E:\Фото\приемная  зож\Новая папка (2)\IMG_20191125_11383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3618000"/>
            <a:ext cx="2430000" cy="3240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59832" y="465313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Опытно-экспериментальная деятельность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371703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воздухом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645333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водой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E:\Фото\приемная  зож\Новая папка (2)\IMG_20191126_17524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02"/>
          <a:stretch>
            <a:fillRect/>
          </a:stretch>
        </p:blipFill>
        <p:spPr bwMode="auto">
          <a:xfrm>
            <a:off x="179512" y="908720"/>
            <a:ext cx="8676456" cy="5760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26064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Выставки «Здоровый образ жизни»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E:\Фото\приемная  зож\Новая папка (2)\IMG_20191126_17494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02"/>
          <a:stretch>
            <a:fillRect/>
          </a:stretch>
        </p:blipFill>
        <p:spPr bwMode="auto">
          <a:xfrm>
            <a:off x="827584" y="404664"/>
            <a:ext cx="7416824" cy="61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43608" y="476672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«Витамины с грядки»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32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4203602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51520" y="52292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Лепка из соленого теста        </a:t>
            </a:r>
            <a:r>
              <a:rPr lang="ru-RU" sz="2400" dirty="0" smtClean="0"/>
              <a:t>                                           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60032" y="5229200"/>
            <a:ext cx="3923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Раскрашивание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71600" y="1484784"/>
            <a:ext cx="72008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расширения и обогащения знаний детей о здоровом образе жизни.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://snezinka.sokik.ru/files/snezinka/gruppi2015/neposedy/2015-04-28_141039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52120" y="4653136"/>
            <a:ext cx="3168352" cy="2074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E:\Фото\приемная  зож\IMG_20191112_1642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440080" cy="558006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88640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Аппликация «Домики для жителей планеты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Здоровейка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2" name="Picture 4" descr="I:\готовые\DSC_0303 - копия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90" r="8989"/>
          <a:stretch>
            <a:fillRect/>
          </a:stretch>
        </p:blipFill>
        <p:spPr bwMode="auto">
          <a:xfrm>
            <a:off x="4283968" y="2924944"/>
            <a:ext cx="4402119" cy="3600000"/>
          </a:xfrm>
          <a:prstGeom prst="rect">
            <a:avLst/>
          </a:prstGeom>
          <a:noFill/>
        </p:spPr>
      </p:pic>
      <p:pic>
        <p:nvPicPr>
          <p:cNvPr id="5" name="Picture 3" descr="I:\готовые\DSC_0301 - копия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85"/>
          <a:stretch>
            <a:fillRect/>
          </a:stretch>
        </p:blipFill>
        <p:spPr bwMode="auto">
          <a:xfrm>
            <a:off x="251520" y="260648"/>
            <a:ext cx="4754848" cy="35059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148064" y="836712"/>
            <a:ext cx="3707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«Мой дружочек – носовой платочек»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 descr="E:\Фото\приемная  зож\IMG_20191113_1256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585480" cy="38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1916832"/>
            <a:ext cx="7848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snezinka.sokik.ru/files/snezinka/gruppi2015/neposedy/2015-04-28_141039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1520" y="4547319"/>
            <a:ext cx="3528392" cy="23106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357158" y="0"/>
            <a:ext cx="8352928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Дать представления об основах безопасности жизнедеятельности; о здоровье человека и способах укрепления; о гигиене здоровья.</a:t>
            </a:r>
          </a:p>
          <a:p>
            <a:pPr lvl="0" algn="just"/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положительное отношение к здоровому образу жизни у детей дошкольного возраста, потребность в положительных привычках. </a:t>
            </a:r>
          </a:p>
          <a:p>
            <a:pPr lvl="0" algn="just"/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Расширять знания и навыки по гигиенической культуре, о здоровых и вредных продуктах питания, о влиянии закаливания на здоровье человека. </a:t>
            </a:r>
          </a:p>
          <a:p>
            <a:pPr lvl="0" algn="just">
              <a:buFont typeface="Wingdings" pitchFamily="2" charset="2"/>
              <a:buChar char="v"/>
            </a:pP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Заинтересовать родителей в укреплении здорового образа жизни в семье. Сплочение детей и родителей, родителей и педагогов в процессе активного сотрудничества в ходе реализации проекта. </a:t>
            </a:r>
          </a:p>
          <a:p>
            <a:pPr lvl="0" algn="just"/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Воспитать желание у детей заботиться о своём здоровье.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980728"/>
            <a:ext cx="784887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ctr"/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ЭТАПЫ ПРОЕКТА:</a:t>
            </a:r>
          </a:p>
          <a:p>
            <a:pPr marL="571500" indent="-571500" algn="ctr"/>
            <a:endParaRPr lang="ru-RU" alt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/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подготовительный  (сбор и обработка методической и художественной литературы; составление перспективного плана работы).</a:t>
            </a:r>
          </a:p>
          <a:p>
            <a:pPr marL="571500" indent="-571500" algn="just"/>
            <a:endParaRPr lang="ru-RU" alt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/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основной.</a:t>
            </a:r>
          </a:p>
          <a:p>
            <a:pPr marL="571500" indent="-571500" algn="just"/>
            <a:endParaRPr lang="ru-RU" alt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/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заключительный (подведение итогов).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87624" y="404664"/>
            <a:ext cx="74888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ОЖИДАЕМЫЙ РЕЗУЛЬТАТ:</a:t>
            </a:r>
          </a:p>
          <a:p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443841"/>
            <a:ext cx="65527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расширят представления о пользе здорового питания и витаминов.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сформируется положительное отношение к здоровому образу жизни, гигиенические навыки; умение бережного отношения к своему организму.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Выработается привычка к соблюдению режима дня.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urcusen.com.tr/wp-content/uploads/2018/02/health-wellness-backgroundwellness-ideas-network-llc-of-northern-nevada-proactive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27584" y="188640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 течение работы по проекту была проведена следующая работа с детьми: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980728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Ежедневная профилактическая работа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Утренняя гимнастика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«Мы пойдем налево…» (Инструктор по физической культуре)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Физкультурная минутка: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«Айболит», «Там, где грязь…», «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Витаминки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Дыхательные упражнения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«Гуси летят», «Насос»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Зрительная гимнастика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«Лучик солнца»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«Начинаем колдовать», «У Лариски две редиски»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«Вкусное варенье», «Шарик»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Гимнастика после сна, закаливание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(босохождение, умывание)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1110</Words>
  <Application>Microsoft Office PowerPoint</Application>
  <PresentationFormat>Экран (4:3)</PresentationFormat>
  <Paragraphs>173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Admin</cp:lastModifiedBy>
  <cp:revision>78</cp:revision>
  <dcterms:created xsi:type="dcterms:W3CDTF">2015-05-10T15:53:51Z</dcterms:created>
  <dcterms:modified xsi:type="dcterms:W3CDTF">2020-01-18T08:16:51Z</dcterms:modified>
</cp:coreProperties>
</file>