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81" r:id="rId7"/>
    <p:sldId id="268" r:id="rId8"/>
    <p:sldId id="269" r:id="rId9"/>
    <p:sldId id="276" r:id="rId10"/>
    <p:sldId id="277" r:id="rId11"/>
    <p:sldId id="278" r:id="rId12"/>
    <p:sldId id="279" r:id="rId13"/>
    <p:sldId id="272" r:id="rId14"/>
    <p:sldId id="274" r:id="rId15"/>
    <p:sldId id="28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B26D-BCE6-4AA4-9131-A788E40AB12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CAcQjRxqFQoTCP7H7aSkmskCFSKPcgod2VEFIg&amp;url=https://www.stihi.ru/2012/11/02/8963&amp;psig=AFQjCNGs8KavqISOIfZjTUPNbXUKnyFkBw&amp;ust=14479467653759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124744"/>
            <a:ext cx="72403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МАСТЕР-КЛАСС </a:t>
            </a:r>
          </a:p>
          <a:p>
            <a:pPr algn="ctr"/>
            <a:r>
              <a:rPr lang="ru-RU" sz="4400" b="1" dirty="0" smtClean="0"/>
              <a:t>ВОЛШЕБНЫЕ КРАСКИ</a:t>
            </a:r>
          </a:p>
          <a:p>
            <a:pPr algn="ctr"/>
            <a:r>
              <a:rPr lang="ru-RU" sz="4400" b="1" dirty="0" smtClean="0"/>
              <a:t>«Снегирь на ветке»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2400" b="1" dirty="0" smtClean="0"/>
              <a:t>Подготовила и провела</a:t>
            </a:r>
          </a:p>
          <a:p>
            <a:pPr algn="r"/>
            <a:r>
              <a:rPr lang="ru-RU" sz="2400" b="1" dirty="0" smtClean="0"/>
              <a:t>Зубова Лариса Николаевна</a:t>
            </a:r>
          </a:p>
          <a:p>
            <a:pPr algn="r"/>
            <a:endParaRPr lang="ru-RU" sz="2400" b="1" dirty="0" smtClean="0"/>
          </a:p>
          <a:p>
            <a:pPr algn="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185592"/>
            <a:ext cx="3724334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Администратор\AppData\Local\Microsoft\Windows\Temporary Internet Files\Content.Word\2015-11-18 21.43.33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816424" cy="370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3968" y="1052736"/>
            <a:ext cx="46085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Промываем ложку, вытираем салфеткой. 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Набираем на ложку черную краску и рисуем голову в верхней части туловища.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2015-11-18 21.46.45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51920" y="620688"/>
            <a:ext cx="5040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С помощью стеки прорисовываем клюв снегиря.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Набираем на ложку черную краску, капаем на туловище в верней части, затем с помощью стеки прорисовываем крыло.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Промываем ложку.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2015-11-18 21.47.59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850841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355976" y="1484784"/>
            <a:ext cx="47880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На стеку набираем черную краску и рисуем хвост снегиря.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Промываем стеку.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Администратор\AppData\Local\Microsoft\Windows\Temporary Internet Files\Content.Word\2015-11-18 21.50.22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525516" cy="342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39952" y="1484784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На стеку набираем немного белой краски и рисуем глаз.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Зубочисткой черной краской в центре рисуем маленькую точку.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F:\DCIM\Camera\2015-11-18 21.57.07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255140" cy="396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1772816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Далее пластиковой ложкой рисуем снег,  с помощью стеки или зубочистки прорисовываем снежинки.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2015-11-18 23.48.49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961282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3968" y="764704"/>
            <a:ext cx="4860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С помощью стеки наберите немного краски серого цвета и нарисуйте сверху крыла линии.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/>
              <a:t>Картина </a:t>
            </a:r>
          </a:p>
          <a:p>
            <a:pPr algn="ctr"/>
            <a:r>
              <a:rPr lang="ru-RU" sz="3600" b="1" dirty="0" smtClean="0"/>
              <a:t>«Снегирь на ветке» готова!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По желанию можно украсить рамку.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204864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Успехов Вам!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/>
              <a:t>ПРИЕМЫ РАБОТЫ С ЖИДКИМ ЦВЕТНЫМ </a:t>
            </a:r>
          </a:p>
          <a:p>
            <a:pPr algn="ctr"/>
            <a:r>
              <a:rPr lang="ru-RU" sz="3200" b="1" dirty="0" smtClean="0"/>
              <a:t>СОЛЕНЫМ ТЕСТОМ</a:t>
            </a:r>
          </a:p>
          <a:p>
            <a:pPr algn="ctr"/>
            <a:r>
              <a:rPr lang="ru-RU" sz="2800" b="1" dirty="0" smtClean="0"/>
              <a:t>Фон</a:t>
            </a:r>
          </a:p>
          <a:p>
            <a:pPr algn="ctr"/>
            <a:r>
              <a:rPr lang="ru-RU" sz="2800" b="1" dirty="0" smtClean="0"/>
              <a:t>ОДНОТОННЫЙ			</a:t>
            </a:r>
            <a:r>
              <a:rPr lang="ru-RU" sz="2800" b="1" dirty="0" smtClean="0">
                <a:solidFill>
                  <a:srgbClr val="FFC000"/>
                </a:solidFill>
              </a:rPr>
              <a:t>Р</a:t>
            </a:r>
            <a:r>
              <a:rPr lang="ru-RU" sz="2800" b="1" dirty="0" smtClean="0"/>
              <a:t>А</a:t>
            </a:r>
            <a:r>
              <a:rPr lang="ru-RU" sz="2800" b="1" dirty="0" smtClean="0">
                <a:solidFill>
                  <a:srgbClr val="FF0000"/>
                </a:solidFill>
              </a:rPr>
              <a:t>З</a:t>
            </a:r>
            <a:r>
              <a:rPr lang="ru-RU" sz="2800" b="1" dirty="0" smtClean="0"/>
              <a:t>НО</a:t>
            </a:r>
            <a:r>
              <a:rPr lang="ru-RU" sz="2800" b="1" dirty="0" smtClean="0">
                <a:solidFill>
                  <a:srgbClr val="FFFF00"/>
                </a:solidFill>
              </a:rPr>
              <a:t>Ц</a:t>
            </a:r>
            <a:r>
              <a:rPr lang="ru-RU" sz="2800" b="1" dirty="0" smtClean="0"/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Е</a:t>
            </a:r>
            <a:r>
              <a:rPr lang="ru-RU" sz="2800" b="1" dirty="0" smtClean="0"/>
              <a:t>Т</a:t>
            </a:r>
            <a:r>
              <a:rPr lang="ru-RU" sz="2800" b="1" dirty="0" smtClean="0">
                <a:solidFill>
                  <a:srgbClr val="7030A0"/>
                </a:solidFill>
              </a:rPr>
              <a:t>Н</a:t>
            </a:r>
            <a:r>
              <a:rPr lang="ru-RU" sz="2800" b="1" dirty="0" smtClean="0"/>
              <a:t>Ы</a:t>
            </a:r>
            <a:r>
              <a:rPr lang="ru-RU" sz="2800" b="1" dirty="0" smtClean="0">
                <a:solidFill>
                  <a:srgbClr val="00B050"/>
                </a:solidFill>
              </a:rPr>
              <a:t>Й</a:t>
            </a:r>
          </a:p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Администратор\AppData\Local\Microsoft\Windows\Temporary Internet Files\Content.Word\2015-11-18 21.36.54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316835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New1\Videos\2016-02-20 21.46.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49548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ЛИНИИ</a:t>
            </a:r>
          </a:p>
          <a:p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340768"/>
          <a:ext cx="8352928" cy="165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1"/>
                          </a:solidFill>
                        </a:rPr>
                        <a:t>Прямые линии</a:t>
                      </a:r>
                      <a:endParaRPr lang="ru-RU" sz="24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1"/>
                          </a:solidFill>
                        </a:rPr>
                        <a:t>Волнистые</a:t>
                      </a:r>
                      <a:r>
                        <a:rPr lang="ru-RU" sz="2400" b="1" u="sng" baseline="0" dirty="0" smtClean="0">
                          <a:solidFill>
                            <a:schemeClr val="tx1"/>
                          </a:solidFill>
                        </a:rPr>
                        <a:t> линии</a:t>
                      </a:r>
                      <a:endParaRPr lang="ru-RU" sz="24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Сверху - вниз, из стороны в сторону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 одном направлении, хаотично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611560" y="6021288"/>
            <a:ext cx="2232248" cy="432048"/>
          </a:xfrm>
          <a:prstGeom prst="rightArrow">
            <a:avLst>
              <a:gd name="adj1" fmla="val 50000"/>
              <a:gd name="adj2" fmla="val 890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1619672" y="6453336"/>
            <a:ext cx="2520280" cy="404664"/>
          </a:xfrm>
          <a:prstGeom prst="leftArrow">
            <a:avLst>
              <a:gd name="adj1" fmla="val 50000"/>
              <a:gd name="adj2" fmla="val 1056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 descr="D:\Мои документы\марина\р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33256"/>
            <a:ext cx="4104456" cy="1368152"/>
          </a:xfrm>
          <a:prstGeom prst="rect">
            <a:avLst/>
          </a:prstGeom>
          <a:noFill/>
        </p:spPr>
      </p:pic>
      <p:pic>
        <p:nvPicPr>
          <p:cNvPr id="2050" name="Picture 2" descr="C:\Users\New1\Videos\2016-02-20 21.48.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389387" cy="2964749"/>
          </a:xfrm>
          <a:prstGeom prst="rect">
            <a:avLst/>
          </a:prstGeom>
          <a:noFill/>
        </p:spPr>
      </p:pic>
      <p:pic>
        <p:nvPicPr>
          <p:cNvPr id="2051" name="Picture 3" descr="C:\Users\New1\Videos\2016-02-20 21.49.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193431" cy="295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836712"/>
          <a:ext cx="8136904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84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Из центра пятна к краю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От края к центру пятна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64903"/>
            <a:ext cx="3901505" cy="33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838" y="2564904"/>
            <a:ext cx="396165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836713"/>
            <a:ext cx="7200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/>
              <a:t>Главное получать удовольствие от самого процесса рисования, тогда даже каракули и черкания играют роль исцеления!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«Снегирь на ветке»</a:t>
            </a:r>
            <a:endParaRPr lang="ru-RU" sz="7200" b="1" dirty="0"/>
          </a:p>
        </p:txBody>
      </p:sp>
      <p:pic>
        <p:nvPicPr>
          <p:cNvPr id="4" name="Picture 2" descr="https://www.stihi.ru/pics/2012/11/02/896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167923" cy="383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2015-11-18 23.48.49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292080" cy="504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92080" y="1556792"/>
            <a:ext cx="36541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На замёрзших ветках птички –</a:t>
            </a:r>
            <a:br>
              <a:rPr lang="ru-RU" sz="2000" b="1" dirty="0" smtClean="0"/>
            </a:br>
            <a:r>
              <a:rPr lang="ru-RU" sz="2000" b="1" dirty="0" smtClean="0"/>
              <a:t>Крохотули-невелички.</a:t>
            </a:r>
            <a:br>
              <a:rPr lang="ru-RU" sz="2000" b="1" dirty="0" smtClean="0"/>
            </a:br>
            <a:r>
              <a:rPr lang="ru-RU" sz="2000" b="1" dirty="0" smtClean="0"/>
              <a:t>Очень яркие, с румянцем,</a:t>
            </a:r>
            <a:br>
              <a:rPr lang="ru-RU" sz="2000" b="1" dirty="0" smtClean="0"/>
            </a:br>
            <a:r>
              <a:rPr lang="ru-RU" sz="2000" b="1" dirty="0" smtClean="0"/>
              <a:t>Пиджачок на спинке с глянцем.</a:t>
            </a:r>
            <a:br>
              <a:rPr lang="ru-RU" sz="2000" b="1" dirty="0" smtClean="0"/>
            </a:br>
            <a:r>
              <a:rPr lang="ru-RU" sz="2000" b="1" dirty="0" smtClean="0"/>
              <a:t>Накормлю я их обедом:</a:t>
            </a:r>
            <a:br>
              <a:rPr lang="ru-RU" sz="2000" b="1" dirty="0" smtClean="0"/>
            </a:br>
            <a:r>
              <a:rPr lang="ru-RU" sz="2000" b="1" dirty="0" smtClean="0"/>
              <a:t>Угощу рябиной, хлебом.</a:t>
            </a:r>
            <a:br>
              <a:rPr lang="ru-RU" sz="2000" b="1" dirty="0" smtClean="0"/>
            </a:br>
            <a:r>
              <a:rPr lang="ru-RU" sz="2000" b="1" dirty="0" smtClean="0"/>
              <a:t>Пусть горят, как фонари</a:t>
            </a:r>
            <a:br>
              <a:rPr lang="ru-RU" sz="2000" b="1" dirty="0" smtClean="0"/>
            </a:br>
            <a:r>
              <a:rPr lang="ru-RU" sz="2000" b="1" dirty="0" smtClean="0"/>
              <a:t>Чудо - птички Снегири.</a:t>
            </a:r>
          </a:p>
          <a:p>
            <a:pPr algn="r"/>
            <a:r>
              <a:rPr lang="ru-RU" sz="2000" b="1" dirty="0" smtClean="0"/>
              <a:t>Т. Лаврова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2015-11-18 21.36.54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88432" cy="392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99992" y="764704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Основа для картины- пластиковая тарелка со стенками, чтобы тесто «не убегало».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 Для фона наливаем в тарелку слой краски синего цвета - это будет небо.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2015-11-18 21.42.07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600400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779912" y="620688"/>
            <a:ext cx="4752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С помощью краски коричневого цвета рисуем ствол дерева, стекой рисуем ветки. 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Туловище снегиря.</a:t>
            </a:r>
            <a:r>
              <a:rPr lang="ru-RU" sz="2400" b="1" dirty="0" smtClean="0"/>
              <a:t> С помощью ложки наливаем одну круглую каплю красного над веткой.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u="sng" dirty="0" smtClean="0"/>
              <a:t>Примечание:</a:t>
            </a:r>
            <a:r>
              <a:rPr lang="ru-RU" sz="2400" b="1" i="1" dirty="0" smtClean="0"/>
              <a:t> </a:t>
            </a:r>
            <a:r>
              <a:rPr lang="ru-RU" sz="2400" b="1" dirty="0" smtClean="0"/>
              <a:t>мы рисуем снегиря и в работе встречаются круглые элементы, поэтому для основы лучше брать коробочку (тарелочку) круглой или овальной формы. В прямоугольной форме круг норовит растянуться в овал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229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Марина</cp:lastModifiedBy>
  <cp:revision>23</cp:revision>
  <dcterms:created xsi:type="dcterms:W3CDTF">2015-11-17T14:38:31Z</dcterms:created>
  <dcterms:modified xsi:type="dcterms:W3CDTF">2021-11-25T13:39:24Z</dcterms:modified>
</cp:coreProperties>
</file>