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22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8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23758" b="8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F:\2 занятие\Новая папка\1641383226_28-flomaster-club-p-risunok-na-temu-karmannie-dengi-krasivie-r-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0"/>
            <a:ext cx="2000272" cy="200027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t="14540"/>
          <a:stretch>
            <a:fillRect/>
          </a:stretch>
        </p:blipFill>
        <p:spPr bwMode="auto">
          <a:xfrm>
            <a:off x="285720" y="2500306"/>
            <a:ext cx="8501090" cy="409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107154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22262"/>
                </a:solidFill>
                <a:latin typeface="Bookman Old Style" pitchFamily="18" charset="0"/>
              </a:rPr>
              <a:t>Подвижная игра</a:t>
            </a:r>
            <a:endParaRPr lang="ru-RU" sz="4000" b="1" dirty="0">
              <a:solidFill>
                <a:srgbClr val="62226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23758" b="8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2 занятие\Новая папка\IMG-20221014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261938"/>
            <a:ext cx="7486650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F:\2 занятие\Новая папка\IMG-20221014-WA0014.jpg"/>
          <p:cNvPicPr>
            <a:picLocks noChangeAspect="1" noChangeArrowheads="1"/>
          </p:cNvPicPr>
          <p:nvPr/>
        </p:nvPicPr>
        <p:blipFill>
          <a:blip r:embed="rId3"/>
          <a:srcRect l="8575" r="12758"/>
          <a:stretch>
            <a:fillRect/>
          </a:stretch>
        </p:blipFill>
        <p:spPr bwMode="auto">
          <a:xfrm>
            <a:off x="4572000" y="428604"/>
            <a:ext cx="4286248" cy="4086456"/>
          </a:xfrm>
          <a:prstGeom prst="rect">
            <a:avLst/>
          </a:prstGeom>
          <a:noFill/>
        </p:spPr>
      </p:pic>
      <p:pic>
        <p:nvPicPr>
          <p:cNvPr id="3079" name="Picture 7" descr="F:\2 занятие\Новая папка\IMG-20221014-WA0017.jpg"/>
          <p:cNvPicPr>
            <a:picLocks noChangeAspect="1" noChangeArrowheads="1"/>
          </p:cNvPicPr>
          <p:nvPr/>
        </p:nvPicPr>
        <p:blipFill>
          <a:blip r:embed="rId4"/>
          <a:srcRect l="17082"/>
          <a:stretch>
            <a:fillRect/>
          </a:stretch>
        </p:blipFill>
        <p:spPr bwMode="auto">
          <a:xfrm>
            <a:off x="357158" y="2285992"/>
            <a:ext cx="4714908" cy="4264663"/>
          </a:xfrm>
          <a:prstGeom prst="rect">
            <a:avLst/>
          </a:prstGeom>
          <a:noFill/>
        </p:spPr>
      </p:pic>
      <p:pic>
        <p:nvPicPr>
          <p:cNvPr id="9" name="Picture 5" descr="F:\2 занятие\Новая папка\1641383226_28-flomaster-club-p-risunok-na-temu-karmannie-dengi-krasivie-r-4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857728"/>
            <a:ext cx="2000272" cy="200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2 занятие\Новая папка\IMG-20221014-WA0019.jpg"/>
          <p:cNvPicPr>
            <a:picLocks noChangeAspect="1" noChangeArrowheads="1"/>
          </p:cNvPicPr>
          <p:nvPr/>
        </p:nvPicPr>
        <p:blipFill>
          <a:blip r:embed="rId3"/>
          <a:srcRect t="9338"/>
          <a:stretch>
            <a:fillRect/>
          </a:stretch>
        </p:blipFill>
        <p:spPr bwMode="auto">
          <a:xfrm>
            <a:off x="500034" y="285728"/>
            <a:ext cx="4080000" cy="2774272"/>
          </a:xfrm>
          <a:prstGeom prst="rect">
            <a:avLst/>
          </a:prstGeom>
          <a:noFill/>
        </p:spPr>
      </p:pic>
      <p:pic>
        <p:nvPicPr>
          <p:cNvPr id="4" name="Picture 6" descr="F:\2 занятие\Новая папка\IMG-20221014-WA0016.jpg"/>
          <p:cNvPicPr>
            <a:picLocks noChangeAspect="1" noChangeArrowheads="1"/>
          </p:cNvPicPr>
          <p:nvPr/>
        </p:nvPicPr>
        <p:blipFill>
          <a:blip r:embed="rId4"/>
          <a:srcRect l="17082" t="6122" r="14925"/>
          <a:stretch>
            <a:fillRect/>
          </a:stretch>
        </p:blipFill>
        <p:spPr bwMode="auto">
          <a:xfrm>
            <a:off x="795588" y="3286124"/>
            <a:ext cx="3337448" cy="3456000"/>
          </a:xfrm>
          <a:prstGeom prst="rect">
            <a:avLst/>
          </a:prstGeom>
          <a:noFill/>
        </p:spPr>
      </p:pic>
      <p:pic>
        <p:nvPicPr>
          <p:cNvPr id="5" name="Picture 5" descr="F:\2 занятие\Новая папка\IMG-20221014-WA0015.jpg"/>
          <p:cNvPicPr>
            <a:picLocks noChangeAspect="1" noChangeArrowheads="1"/>
          </p:cNvPicPr>
          <p:nvPr/>
        </p:nvPicPr>
        <p:blipFill>
          <a:blip r:embed="rId5"/>
          <a:srcRect l="14883" t="6075" r="10702"/>
          <a:stretch>
            <a:fillRect/>
          </a:stretch>
        </p:blipFill>
        <p:spPr bwMode="auto">
          <a:xfrm>
            <a:off x="5286380" y="428604"/>
            <a:ext cx="3500462" cy="3313686"/>
          </a:xfrm>
          <a:prstGeom prst="rect">
            <a:avLst/>
          </a:prstGeom>
          <a:noFill/>
        </p:spPr>
      </p:pic>
      <p:pic>
        <p:nvPicPr>
          <p:cNvPr id="5122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1" y="3853296"/>
            <a:ext cx="2143140" cy="300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23758" b="8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 descr="F:\2 занятие\Новая папка\IMG-20221014-WA0039.jpg"/>
          <p:cNvPicPr>
            <a:picLocks noChangeAspect="1" noChangeArrowheads="1"/>
          </p:cNvPicPr>
          <p:nvPr/>
        </p:nvPicPr>
        <p:blipFill>
          <a:blip r:embed="rId3"/>
          <a:srcRect l="17009" b="8510"/>
          <a:stretch>
            <a:fillRect/>
          </a:stretch>
        </p:blipFill>
        <p:spPr bwMode="auto">
          <a:xfrm>
            <a:off x="356637" y="3500438"/>
            <a:ext cx="3715297" cy="3071834"/>
          </a:xfrm>
          <a:prstGeom prst="rect">
            <a:avLst/>
          </a:prstGeom>
          <a:noFill/>
        </p:spPr>
      </p:pic>
      <p:pic>
        <p:nvPicPr>
          <p:cNvPr id="4108" name="Picture 12" descr="F:\2 занятие\Новая папка\IMG-20221014-WA0037.jpg"/>
          <p:cNvPicPr>
            <a:picLocks noChangeAspect="1" noChangeArrowheads="1"/>
          </p:cNvPicPr>
          <p:nvPr/>
        </p:nvPicPr>
        <p:blipFill>
          <a:blip r:embed="rId4"/>
          <a:srcRect l="14956"/>
          <a:stretch>
            <a:fillRect/>
          </a:stretch>
        </p:blipFill>
        <p:spPr bwMode="auto">
          <a:xfrm>
            <a:off x="4786314" y="500042"/>
            <a:ext cx="3673914" cy="3240000"/>
          </a:xfrm>
          <a:prstGeom prst="rect">
            <a:avLst/>
          </a:prstGeom>
          <a:noFill/>
        </p:spPr>
      </p:pic>
      <p:pic>
        <p:nvPicPr>
          <p:cNvPr id="4109" name="Picture 13" descr="F:\2 занятие\Новая папка\IMG-20221014-WA0038.jpg"/>
          <p:cNvPicPr>
            <a:picLocks noChangeAspect="1" noChangeArrowheads="1"/>
          </p:cNvPicPr>
          <p:nvPr/>
        </p:nvPicPr>
        <p:blipFill>
          <a:blip r:embed="rId5"/>
          <a:srcRect l="14884"/>
          <a:stretch>
            <a:fillRect/>
          </a:stretch>
        </p:blipFill>
        <p:spPr bwMode="auto">
          <a:xfrm>
            <a:off x="500034" y="285728"/>
            <a:ext cx="3567242" cy="3143272"/>
          </a:xfrm>
          <a:prstGeom prst="rect">
            <a:avLst/>
          </a:prstGeom>
          <a:noFill/>
        </p:spPr>
      </p:pic>
      <p:pic>
        <p:nvPicPr>
          <p:cNvPr id="18" name="Picture 2" descr="F:\2 занятие\Новая папка\33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953452"/>
            <a:ext cx="2071702" cy="290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r="23758" b="8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 descr="F:\2 занятие\Новая папка\IMG-20221014-WA0034.jpg"/>
          <p:cNvPicPr>
            <a:picLocks noChangeAspect="1" noChangeArrowheads="1"/>
          </p:cNvPicPr>
          <p:nvPr/>
        </p:nvPicPr>
        <p:blipFill>
          <a:blip r:embed="rId3"/>
          <a:srcRect l="17009"/>
          <a:stretch>
            <a:fillRect/>
          </a:stretch>
        </p:blipFill>
        <p:spPr bwMode="auto">
          <a:xfrm>
            <a:off x="500033" y="3643314"/>
            <a:ext cx="3306360" cy="2988000"/>
          </a:xfrm>
          <a:prstGeom prst="rect">
            <a:avLst/>
          </a:prstGeom>
          <a:noFill/>
        </p:spPr>
      </p:pic>
      <p:pic>
        <p:nvPicPr>
          <p:cNvPr id="4" name="Picture 10" descr="F:\2 занятие\Новая папка\IMG-20221014-WA0035.jpg"/>
          <p:cNvPicPr>
            <a:picLocks noChangeAspect="1" noChangeArrowheads="1"/>
          </p:cNvPicPr>
          <p:nvPr/>
        </p:nvPicPr>
        <p:blipFill>
          <a:blip r:embed="rId4"/>
          <a:srcRect l="18107" r="7478"/>
          <a:stretch>
            <a:fillRect/>
          </a:stretch>
        </p:blipFill>
        <p:spPr bwMode="auto">
          <a:xfrm>
            <a:off x="1928794" y="285728"/>
            <a:ext cx="3189618" cy="3214710"/>
          </a:xfrm>
          <a:prstGeom prst="rect">
            <a:avLst/>
          </a:prstGeom>
          <a:noFill/>
        </p:spPr>
      </p:pic>
      <p:pic>
        <p:nvPicPr>
          <p:cNvPr id="5" name="Picture 11" descr="F:\2 занятие\Новая папка\IMG-20221014-WA0036.jpg"/>
          <p:cNvPicPr>
            <a:picLocks noChangeAspect="1" noChangeArrowheads="1"/>
          </p:cNvPicPr>
          <p:nvPr/>
        </p:nvPicPr>
        <p:blipFill>
          <a:blip r:embed="rId5"/>
          <a:srcRect l="25514"/>
          <a:stretch>
            <a:fillRect/>
          </a:stretch>
        </p:blipFill>
        <p:spPr bwMode="auto">
          <a:xfrm>
            <a:off x="5383912" y="857232"/>
            <a:ext cx="3547441" cy="3571900"/>
          </a:xfrm>
          <a:prstGeom prst="rect">
            <a:avLst/>
          </a:prstGeom>
          <a:noFill/>
        </p:spPr>
      </p:pic>
      <p:pic>
        <p:nvPicPr>
          <p:cNvPr id="6" name="Picture 5" descr="F:\2 занятие\Новая папка\1641383226_28-flomaster-club-p-risunok-na-temu-karmannie-dengi-krasivie-r-4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857728"/>
            <a:ext cx="2000272" cy="200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23758" b="85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F:\2 занятие\Новая папка\IMG-20221014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360000" cy="25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22262"/>
                </a:solidFill>
                <a:latin typeface="Bookman Old Style" pitchFamily="18" charset="0"/>
              </a:rPr>
              <a:t>Лото «Профессии»</a:t>
            </a:r>
            <a:endParaRPr lang="ru-RU" sz="4000" b="1" dirty="0">
              <a:solidFill>
                <a:srgbClr val="622262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F:\4 занятие\Новая папка\IMG-20221018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142984"/>
            <a:ext cx="3574314" cy="2680736"/>
          </a:xfrm>
          <a:prstGeom prst="rect">
            <a:avLst/>
          </a:prstGeom>
          <a:noFill/>
        </p:spPr>
      </p:pic>
      <p:pic>
        <p:nvPicPr>
          <p:cNvPr id="1027" name="Picture 3" descr="F:\4 занятие\Новая папка\IMG-20221018-WA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F:\4 занятие\Новая папка\IMG-20221018-WA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85762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7</cp:revision>
  <dcterms:created xsi:type="dcterms:W3CDTF">2022-10-16T15:20:40Z</dcterms:created>
  <dcterms:modified xsi:type="dcterms:W3CDTF">2022-10-18T15:39:56Z</dcterms:modified>
</cp:coreProperties>
</file>