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9" r:id="rId2"/>
    <p:sldId id="256" r:id="rId3"/>
    <p:sldId id="263" r:id="rId4"/>
    <p:sldId id="264" r:id="rId5"/>
    <p:sldId id="267" r:id="rId6"/>
    <p:sldId id="268" r:id="rId7"/>
    <p:sldId id="288" r:id="rId8"/>
    <p:sldId id="274" r:id="rId9"/>
    <p:sldId id="275" r:id="rId10"/>
    <p:sldId id="276" r:id="rId11"/>
    <p:sldId id="280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www.google.ru/url?sa=i&amp;rct=j&amp;q=&amp;esrc=s&amp;source=images&amp;cd=&amp;cad=rja&amp;uact=8&amp;ved=0ahUKEwi-no2Y25DNAhVJkCwKHesgAJYQjRwIBw&amp;url=http://www.yaplakal.com/forum3/topic1365361.html&amp;bvm=bv.123664746,d.bGg&amp;psig=AFQjCNGRCb4dQsxGB_GllUH1aQxVi8G7wA&amp;ust=1465210107048165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://www.google.ru/url?sa=i&amp;rct=j&amp;q=&amp;esrc=s&amp;source=images&amp;cd=&amp;cad=rja&amp;uact=8&amp;ved=0ahUKEwiD2Ja83JDNAhUE2CwKHQ1yCS4QjRwIBw&amp;url=http://supercook.ru/skazki/skazki-206.html&amp;bvm=bv.123664746,d.bGg&amp;psig=AFQjCNGEcZvY4v6pNmsvukDBiyWlD1mawA&amp;ust=1465210402167031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://www.google.ru/url?sa=i&amp;rct=j&amp;q=&amp;esrc=s&amp;source=images&amp;cd=&amp;cad=rja&amp;uact=8&amp;ved=0ahUKEwjbk63w3JDNAhWDliwKHe5BBZgQjRwIBw&amp;url=http://audioskazki.info/skazki_s_kartinkami/738-skazka-s-kartinkami-snezhnaya-koroleva.html&amp;bvm=bv.123664746,d.bGg&amp;psig=AFQjCNGrCgNegLcUzjTBAXQqnQLuYloTsw&amp;ust=1465210559137946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://www.google.ru/url?sa=i&amp;rct=j&amp;q=&amp;esrc=s&amp;source=images&amp;cd=&amp;cad=rja&amp;uact=8&amp;ved=0ahUKEwjr0bTQ3ZDNAhWLWSwKHTrPDyAQjRwIBw&amp;url=http://mult-online.ru/short/2634-vot-kakoy-rasseyannyy.html&amp;bvm=bv.123664746,d.bGg&amp;psig=AFQjCNEpmYCZBulqJ_vORxCvCVLc-S03ug&amp;ust=1465210732816047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12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24.gif"/><Relationship Id="rId5" Type="http://schemas.openxmlformats.org/officeDocument/2006/relationships/image" Target="../media/image3.wmf"/><Relationship Id="rId10" Type="http://schemas.openxmlformats.org/officeDocument/2006/relationships/image" Target="../media/image23.gif"/><Relationship Id="rId4" Type="http://schemas.openxmlformats.org/officeDocument/2006/relationships/image" Target="../media/image21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620688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1714488"/>
            <a:ext cx="7200000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«Соблюдай правила дорожного движения»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224" y="4797152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4797152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54868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p:transition advTm="53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ransition advTm="28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779912" y="3068960"/>
            <a:ext cx="4104456" cy="2448272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Что подарили родители дяди Федора почтальону Печкину?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велосипед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http://s00.yaplakal.com/pics/pics_original/3/5/6/7624653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3867150" cy="438150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ransition advTm="2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779912" y="3068960"/>
            <a:ext cx="4104456" cy="2448272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 что превратила добрая Фея тыкву для Золушки?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ransition advTm="9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 карету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914" name="Picture 2" descr="http://supercook.ru/images-skazki-vypusk/sk-cinderella-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708920"/>
            <a:ext cx="5112568" cy="338873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ransition advTm="2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779912" y="3068960"/>
            <a:ext cx="4104456" cy="2448272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чем катался Кай?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ransition advTm="10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835696" y="620688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На санках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986" name="Picture 2" descr="http://audioskazki.info/uploads/1289696732_snezhnaya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2971800" cy="438150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ransition advTm="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851920" y="3140968"/>
            <a:ext cx="4104456" cy="2448272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чем поехал в Ленинград человек рассеянный?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ransition advTm="9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835696" y="620688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на поезде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034" name="Picture 2" descr="http://mult-online.ru/uploads/posts/2011-11/1321978617_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276872"/>
            <a:ext cx="4572000" cy="342900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ransition spd="slow" advTm="2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ransition advTm="1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620688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1412776"/>
            <a:ext cx="7344816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Вопросы от </a:t>
            </a:r>
          </a:p>
          <a:p>
            <a:pPr algn="ctr"/>
            <a:r>
              <a:rPr lang="ru-RU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Светофорика</a:t>
            </a:r>
            <a:endParaRPr lang="ru-RU" sz="5400" b="1" cap="none" spc="50" dirty="0" smtClean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5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Автомульти</a:t>
            </a:r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224" y="4797152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4797152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54868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p:transition advTm="533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4260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ransition advTm="10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ransition spd="slow" advTm="2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ransition advTm="10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ransition advTm="2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ransition advTm="10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ransition advTm="21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ransition advTm="9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90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User</cp:lastModifiedBy>
  <cp:revision>34</cp:revision>
  <dcterms:created xsi:type="dcterms:W3CDTF">2013-04-16T10:40:34Z</dcterms:created>
  <dcterms:modified xsi:type="dcterms:W3CDTF">2020-01-23T16:44:40Z</dcterms:modified>
</cp:coreProperties>
</file>