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9" r:id="rId2"/>
    <p:sldId id="256" r:id="rId3"/>
    <p:sldId id="263" r:id="rId4"/>
    <p:sldId id="264" r:id="rId5"/>
    <p:sldId id="267" r:id="rId6"/>
    <p:sldId id="268" r:id="rId7"/>
    <p:sldId id="288" r:id="rId8"/>
    <p:sldId id="274" r:id="rId9"/>
    <p:sldId id="275" r:id="rId10"/>
    <p:sldId id="276" r:id="rId11"/>
    <p:sldId id="280" r:id="rId12"/>
    <p:sldId id="279" r:id="rId13"/>
    <p:sldId id="282" r:id="rId14"/>
    <p:sldId id="283" r:id="rId15"/>
    <p:sldId id="284" r:id="rId16"/>
    <p:sldId id="285" r:id="rId17"/>
    <p:sldId id="286" r:id="rId18"/>
    <p:sldId id="287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BDB"/>
    <a:srgbClr val="FDAE95"/>
    <a:srgbClr val="42D283"/>
    <a:srgbClr val="FFFF0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3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8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60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40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1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07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5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32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0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9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94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F9594-C2A2-49D0-8FA3-F487EFFC2195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E3934-15CC-452B-9460-4C1A3939B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4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microsoft.com/office/2007/relationships/hdphoto" Target="../media/hdphoto1.wdp"/><Relationship Id="rId7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hyperlink" Target="http://www.google.ru/url?sa=i&amp;rct=j&amp;q=&amp;esrc=s&amp;source=images&amp;cd=&amp;cad=rja&amp;uact=8&amp;ved=0ahUKEwi-no2Y25DNAhVJkCwKHesgAJYQjRwIBw&amp;url=http://www.yaplakal.com/forum3/topic1365361.html&amp;bvm=bv.123664746,d.bGg&amp;psig=AFQjCNGRCb4dQsxGB_GllUH1aQxVi8G7wA&amp;ust=1465210107048165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hyperlink" Target="http://www.google.ru/url?sa=i&amp;rct=j&amp;q=&amp;esrc=s&amp;source=images&amp;cd=&amp;cad=rja&amp;uact=8&amp;ved=0ahUKEwiD2Ja83JDNAhUE2CwKHQ1yCS4QjRwIBw&amp;url=http://supercook.ru/skazki/skazki-206.html&amp;bvm=bv.123664746,d.bGg&amp;psig=AFQjCNGEcZvY4v6pNmsvukDBiyWlD1mawA&amp;ust=1465210402167031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hyperlink" Target="http://www.google.ru/url?sa=i&amp;rct=j&amp;q=&amp;esrc=s&amp;source=images&amp;cd=&amp;cad=rja&amp;uact=8&amp;ved=0ahUKEwjbk63w3JDNAhWDliwKHe5BBZgQjRwIBw&amp;url=http://audioskazki.info/skazki_s_kartinkami/738-skazka-s-kartinkami-snezhnaya-koroleva.html&amp;bvm=bv.123664746,d.bGg&amp;psig=AFQjCNGrCgNegLcUzjTBAXQqnQLuYloTsw&amp;ust=1465210559137946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hyperlink" Target="http://www.google.ru/url?sa=i&amp;rct=j&amp;q=&amp;esrc=s&amp;source=images&amp;cd=&amp;cad=rja&amp;uact=8&amp;ved=0ahUKEwjr0bTQ3ZDNAhWLWSwKHTrPDyAQjRwIBw&amp;url=http://mult-online.ru/short/2634-vot-kakoy-rasseyannyy.html&amp;bvm=bv.123664746,d.bGg&amp;psig=AFQjCNEpmYCZBulqJ_vORxCvCVLc-S03ug&amp;ust=1465210732816047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microsoft.com/office/2007/relationships/hdphoto" Target="../media/hdphoto1.wdp"/><Relationship Id="rId7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26.jpeg"/><Relationship Id="rId3" Type="http://schemas.openxmlformats.org/officeDocument/2006/relationships/image" Target="../media/image7.jpeg"/><Relationship Id="rId7" Type="http://schemas.openxmlformats.org/officeDocument/2006/relationships/image" Target="../media/image4.wmf"/><Relationship Id="rId12" Type="http://schemas.openxmlformats.org/officeDocument/2006/relationships/image" Target="../media/image25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24.gif"/><Relationship Id="rId5" Type="http://schemas.openxmlformats.org/officeDocument/2006/relationships/image" Target="../media/image3.wmf"/><Relationship Id="rId10" Type="http://schemas.openxmlformats.org/officeDocument/2006/relationships/image" Target="../media/image23.gif"/><Relationship Id="rId4" Type="http://schemas.openxmlformats.org/officeDocument/2006/relationships/image" Target="../media/image21.gif"/><Relationship Id="rId9" Type="http://schemas.openxmlformats.org/officeDocument/2006/relationships/image" Target="../media/image22.gif"/><Relationship Id="rId1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4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620688"/>
            <a:ext cx="1671712" cy="16717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2976" y="1714488"/>
            <a:ext cx="7200000" cy="35283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divo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«Соблюдай правила дорожного движения»</a:t>
            </a:r>
            <a:endParaRPr lang="ru-RU" sz="5400" b="1" cap="none" spc="50" dirty="0">
              <a:ln w="11430">
                <a:solidFill>
                  <a:srgbClr val="FF0000"/>
                </a:solidFill>
              </a:ln>
              <a:solidFill>
                <a:srgbClr val="00B05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Picture 9" descr="j03442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8224" y="4797152"/>
            <a:ext cx="1421779" cy="12404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7" descr="j034361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984" y="4893933"/>
            <a:ext cx="1162150" cy="11621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8" descr="j03463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03648" y="4797152"/>
            <a:ext cx="1657375" cy="13286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8" descr="j034633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9592" y="548680"/>
            <a:ext cx="1230783" cy="127566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680141"/>
      </p:ext>
    </p:extLst>
  </p:cSld>
  <p:clrMapOvr>
    <a:masterClrMapping/>
  </p:clrMapOvr>
  <p:transition advTm="533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2060848"/>
            <a:ext cx="4104456" cy="4311295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123728" y="692696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Ступа и метла!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ransition advTm="28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779912" y="3068960"/>
            <a:ext cx="4104456" cy="2448272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Что подарили родители дяди Федора почтальону Печкину?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ransition advTm="9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2123728" y="692696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велосипед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http://s00.yaplakal.com/pics/pics_original/3/5/6/7624653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3867150" cy="438150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ransition advTm="21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779912" y="3068960"/>
            <a:ext cx="4104456" cy="2448272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Во что превратила добрая Фея тыкву для Золушки?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ransition advTm="99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2123728" y="692696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карету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8914" name="Picture 2" descr="http://supercook.ru/images-skazki-vypusk/sk-cinderella-04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2708920"/>
            <a:ext cx="5112568" cy="338873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ransition advTm="20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779912" y="3068960"/>
            <a:ext cx="4104456" cy="2448272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чем катался Кай?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ransition advTm="101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835696" y="620688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На санках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1986" name="Picture 2" descr="http://audioskazki.info/uploads/1289696732_snezhnaya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988840"/>
            <a:ext cx="2971800" cy="438150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ransition advTm="19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851920" y="3140968"/>
            <a:ext cx="4104456" cy="2448272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чем поехал в Ленинград человек рассеянный?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ransition advTm="9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835696" y="620688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 на поезде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4034" name="Picture 2" descr="http://mult-online.ru/uploads/posts/2011-11/1321978617_0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2276872"/>
            <a:ext cx="4572000" cy="342900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ransition spd="slow" advTm="26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273" y="908720"/>
            <a:ext cx="2576757" cy="539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1628800"/>
            <a:ext cx="4680520" cy="30963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lantUp">
              <a:avLst/>
            </a:prstTxWarp>
            <a:spAutoFit/>
            <a:scene3d>
              <a:camera prst="isometricOffAxis1Righ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Молодцы!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9946747"/>
      </p:ext>
    </p:extLst>
  </p:cSld>
  <p:clrMapOvr>
    <a:masterClrMapping/>
  </p:clrMapOvr>
  <p:transition advTm="19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620688"/>
            <a:ext cx="1671712" cy="16717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15616" y="1412776"/>
            <a:ext cx="7344816" cy="35283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divo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Вопросы от </a:t>
            </a:r>
          </a:p>
          <a:p>
            <a:pPr algn="ctr"/>
            <a:r>
              <a:rPr lang="ru-RU" sz="5400" b="1" cap="none" spc="50" dirty="0" err="1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Светофорика</a:t>
            </a:r>
            <a:endParaRPr lang="ru-RU" sz="5400" b="1" cap="none" spc="50" dirty="0" smtClean="0">
              <a:ln w="11430">
                <a:solidFill>
                  <a:srgbClr val="FF0000"/>
                </a:solidFill>
              </a:ln>
              <a:solidFill>
                <a:srgbClr val="00B05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«</a:t>
            </a:r>
            <a:r>
              <a:rPr lang="ru-RU" sz="54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Автомульти</a:t>
            </a:r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»</a:t>
            </a:r>
            <a:endParaRPr lang="ru-RU" sz="5400" b="1" cap="none" spc="50" dirty="0">
              <a:ln w="11430">
                <a:solidFill>
                  <a:srgbClr val="FF0000"/>
                </a:solidFill>
              </a:ln>
              <a:solidFill>
                <a:srgbClr val="00B05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Picture 9" descr="j03442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8224" y="4797152"/>
            <a:ext cx="1421779" cy="12404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7" descr="j034361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7984" y="4893933"/>
            <a:ext cx="1162150" cy="11621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8" descr="j03463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03648" y="4797152"/>
            <a:ext cx="1657375" cy="13286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8" descr="j034633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9592" y="548680"/>
            <a:ext cx="1230783" cy="127566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680141"/>
      </p:ext>
    </p:extLst>
  </p:cSld>
  <p:clrMapOvr>
    <a:masterClrMapping/>
  </p:clrMapOvr>
  <p:transition advTm="5336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425" y="3244056"/>
            <a:ext cx="819150" cy="123825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1" y="395150"/>
            <a:ext cx="4320480" cy="5256585"/>
          </a:xfrm>
          <a:prstGeom prst="rect">
            <a:avLst/>
          </a:prstGeom>
        </p:spPr>
      </p:pic>
      <p:pic>
        <p:nvPicPr>
          <p:cNvPr id="10" name="Picture 9" descr="j03442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6435" y="4653421"/>
            <a:ext cx="1061739" cy="9263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8" descr="j034633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64288" y="2492896"/>
            <a:ext cx="938629" cy="9728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7" descr="j034361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3296" y="2076044"/>
            <a:ext cx="776106" cy="7761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8" descr="j034634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6455" y="5444857"/>
            <a:ext cx="1082046" cy="8674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689" y="507692"/>
            <a:ext cx="1173649" cy="11736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515" y="3266083"/>
            <a:ext cx="1118349" cy="976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4165" y="980728"/>
            <a:ext cx="1080246" cy="9578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689" y="3717032"/>
            <a:ext cx="1050776" cy="1050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3611" y="5194034"/>
            <a:ext cx="920916" cy="9154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5499439"/>
            <a:ext cx="864096" cy="7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94260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491881" y="2204864"/>
            <a:ext cx="4420602" cy="3456384"/>
          </a:xfrm>
          <a:prstGeom prst="cloudCallout">
            <a:avLst>
              <a:gd name="adj1" fmla="val -47526"/>
              <a:gd name="adj2" fmla="val -6248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Любимый вид транспорта кота Леопольда?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6431864"/>
      </p:ext>
    </p:extLst>
  </p:cSld>
  <p:clrMapOvr>
    <a:masterClrMapping/>
  </p:clrMapOvr>
  <p:transition advTm="100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237" y="2132856"/>
            <a:ext cx="5056962" cy="3792722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>
          <a:xfrm>
            <a:off x="2242546" y="692696"/>
            <a:ext cx="3096344" cy="1296144"/>
          </a:xfrm>
          <a:prstGeom prst="cloudCallout">
            <a:avLst>
              <a:gd name="adj1" fmla="val 78168"/>
              <a:gd name="adj2" fmla="val 563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Велосипед!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349601"/>
      </p:ext>
    </p:extLst>
  </p:cSld>
  <p:clrMapOvr>
    <a:masterClrMapping/>
  </p:clrMapOvr>
  <p:transition spd="slow" advTm="21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635896" y="2474849"/>
            <a:ext cx="4248472" cy="3096344"/>
          </a:xfrm>
          <a:prstGeom prst="cloudCallout">
            <a:avLst>
              <a:gd name="adj1" fmla="val -52220"/>
              <a:gd name="adj2" fmla="val -59368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На чём Емеля ехал к царю во дворец?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409419"/>
      </p:ext>
    </p:extLst>
  </p:cSld>
  <p:clrMapOvr>
    <a:masterClrMapping/>
  </p:clrMapOvr>
  <p:transition advTm="102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966" y="1600200"/>
            <a:ext cx="6646067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3" y="2467627"/>
            <a:ext cx="5400601" cy="3677802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411760" y="908720"/>
            <a:ext cx="2664296" cy="1008112"/>
          </a:xfrm>
          <a:prstGeom prst="cloudCallout">
            <a:avLst>
              <a:gd name="adj1" fmla="val 86238"/>
              <a:gd name="adj2" fmla="val 822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99"/>
                </a:solidFill>
              </a:rPr>
              <a:t>На печке!</a:t>
            </a:r>
            <a:endParaRPr lang="ru-RU" sz="2800" b="1" dirty="0">
              <a:solidFill>
                <a:srgbClr val="CC339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343139"/>
      </p:ext>
    </p:extLst>
  </p:cSld>
  <p:clrMapOvr>
    <a:masterClrMapping/>
  </p:clrMapOvr>
  <p:transition advTm="24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491880" y="3140968"/>
            <a:ext cx="4176464" cy="2592288"/>
          </a:xfrm>
          <a:prstGeom prst="cloudCallout">
            <a:avLst>
              <a:gd name="adj1" fmla="val -48854"/>
              <a:gd name="adj2" fmla="val -70087"/>
            </a:avLst>
          </a:prstGeom>
          <a:solidFill>
            <a:srgbClr val="FDAE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 чём летал Старик-Хоттабыч?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8639282"/>
      </p:ext>
    </p:extLst>
  </p:cSld>
  <p:clrMapOvr>
    <a:masterClrMapping/>
  </p:clrMapOvr>
  <p:transition advTm="102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2229644"/>
            <a:ext cx="2133600" cy="326707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719" y="2060848"/>
            <a:ext cx="4248472" cy="399098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339752" y="692696"/>
            <a:ext cx="2642592" cy="1080120"/>
          </a:xfrm>
          <a:prstGeom prst="cloudCallout">
            <a:avLst>
              <a:gd name="adj1" fmla="val 85465"/>
              <a:gd name="adj2" fmla="val 390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На ковре-самолёте!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4173169"/>
      </p:ext>
    </p:extLst>
  </p:cSld>
  <p:clrMapOvr>
    <a:masterClrMapping/>
  </p:clrMapOvr>
  <p:transition advTm="21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923928" y="3140968"/>
            <a:ext cx="3744416" cy="2232248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Личный транспорт Бабы – Яги?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ransition advTm="9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90</Words>
  <Application>Microsoft Office PowerPoint</Application>
  <PresentationFormat>Экран (4:3)</PresentationFormat>
  <Paragraphs>21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StarCom</dc:creator>
  <cp:lastModifiedBy>User</cp:lastModifiedBy>
  <cp:revision>34</cp:revision>
  <dcterms:created xsi:type="dcterms:W3CDTF">2013-04-16T10:40:34Z</dcterms:created>
  <dcterms:modified xsi:type="dcterms:W3CDTF">2020-01-23T16:44:40Z</dcterms:modified>
</cp:coreProperties>
</file>