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5" r:id="rId2"/>
    <p:sldId id="289" r:id="rId3"/>
    <p:sldId id="320" r:id="rId4"/>
    <p:sldId id="316" r:id="rId5"/>
    <p:sldId id="318" r:id="rId6"/>
    <p:sldId id="319" r:id="rId7"/>
    <p:sldId id="290" r:id="rId8"/>
    <p:sldId id="321" r:id="rId9"/>
    <p:sldId id="322" r:id="rId10"/>
    <p:sldId id="323" r:id="rId11"/>
    <p:sldId id="324" r:id="rId12"/>
    <p:sldId id="32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7916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B02EF6-771B-4422-A236-CB2A37E01F7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8925E-ECF2-4D58-9130-2DEE61EB673B}" type="slidenum">
              <a:rPr lang="en-US" altLang="ru-RU" sz="1200" smtClean="0"/>
              <a:pPr/>
              <a:t>1</a:t>
            </a:fld>
            <a:endParaRPr lang="en-US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44084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8925E-ECF2-4D58-9130-2DEE61EB673B}" type="slidenum">
              <a:rPr lang="en-US" altLang="ru-RU" sz="1200" smtClean="0"/>
              <a:pPr/>
              <a:t>2</a:t>
            </a:fld>
            <a:endParaRPr lang="en-US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8925E-ECF2-4D58-9130-2DEE61EB673B}" type="slidenum">
              <a:rPr lang="en-US" altLang="ru-RU" sz="1200" smtClean="0"/>
              <a:pPr/>
              <a:t>3</a:t>
            </a:fld>
            <a:endParaRPr lang="en-US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27371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8925E-ECF2-4D58-9130-2DEE61EB673B}" type="slidenum">
              <a:rPr lang="en-US" altLang="ru-RU" sz="1200" smtClean="0"/>
              <a:pPr/>
              <a:t>4</a:t>
            </a:fld>
            <a:endParaRPr lang="en-US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75098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8925E-ECF2-4D58-9130-2DEE61EB673B}" type="slidenum">
              <a:rPr lang="en-US" altLang="ru-RU" sz="1200" smtClean="0"/>
              <a:pPr/>
              <a:t>5</a:t>
            </a:fld>
            <a:endParaRPr lang="en-US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76633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8925E-ECF2-4D58-9130-2DEE61EB673B}" type="slidenum">
              <a:rPr lang="en-US" altLang="ru-RU" sz="1200" smtClean="0"/>
              <a:pPr/>
              <a:t>6</a:t>
            </a:fld>
            <a:endParaRPr lang="en-US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61205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D5F666-78A9-40DD-8F03-678EBCD0663D}" type="slidenum">
              <a:rPr lang="en-US" altLang="ru-RU" sz="1200" smtClean="0"/>
              <a:pPr/>
              <a:t>7</a:t>
            </a:fld>
            <a:endParaRPr lang="en-US" altLang="ru-RU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4A96-20F5-449E-83AD-220D3A1553F7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DFFF-4326-49A9-85ED-E7B8AC984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27" t="23441" r="5847" b="17887"/>
          <a:stretch/>
        </p:blipFill>
        <p:spPr bwMode="auto">
          <a:xfrm>
            <a:off x="-28325" y="548680"/>
            <a:ext cx="917232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45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New1\Downloads\мусор деньги\5fb76fa6d23690f53934cfb267f60cc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knizhka-malishka.ru/wp-content/uploads/2019/02/Mena_russkaya_narodnaya_skazka_CHitat_onlajn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9272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kartinkin.net/uploads/posts/2022-12/1670486880_18-kartinkin-net-p-kartinka-gusi-lebedi-instagram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0"/>
            <a:ext cx="82237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5" t="30624" r="66372" b="8599"/>
          <a:stretch/>
        </p:blipFill>
        <p:spPr bwMode="auto">
          <a:xfrm>
            <a:off x="611560" y="1556792"/>
            <a:ext cx="2376264" cy="36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28" t="30624" r="4779" b="8599"/>
          <a:stretch/>
        </p:blipFill>
        <p:spPr bwMode="auto">
          <a:xfrm>
            <a:off x="3563888" y="1484784"/>
            <a:ext cx="4955961" cy="36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528392" cy="3998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38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921455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916832"/>
            <a:ext cx="2987299" cy="3389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33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750511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89" r="16779"/>
          <a:stretch/>
        </p:blipFill>
        <p:spPr>
          <a:xfrm>
            <a:off x="5076056" y="1556792"/>
            <a:ext cx="3602588" cy="4118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2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270679" cy="42958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35"/>
          <a:stretch>
            <a:fillRect/>
          </a:stretch>
        </p:blipFill>
        <p:spPr>
          <a:xfrm>
            <a:off x="467544" y="1772816"/>
            <a:ext cx="3533030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5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93888" y="152400"/>
            <a:ext cx="7010400" cy="648493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Ребята прекрасно знают, что такое бартер, так как используют его с того момента как начинают играть со сверстниками.</a:t>
            </a:r>
            <a:endParaRPr lang="en-US" altLang="ru-RU" sz="2800" dirty="0" smtClean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174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71548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renburgkniga.ru/wp-content/uploads/2/3/1/23152e3a00aca6803282b8c8a12b4a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21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audiostories.ru/images/songs/valentin-kataev-dudochka-i-kuvshin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15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999</TotalTime>
  <Words>28</Words>
  <Application>Microsoft Office PowerPoint</Application>
  <PresentationFormat>Экран (4:3)</PresentationFormat>
  <Paragraphs>8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знакомились с экономикой.</dc:title>
  <dc:creator>Tayna</dc:creator>
  <cp:lastModifiedBy>New1</cp:lastModifiedBy>
  <cp:revision>62</cp:revision>
  <dcterms:created xsi:type="dcterms:W3CDTF">2019-04-11T16:56:55Z</dcterms:created>
  <dcterms:modified xsi:type="dcterms:W3CDTF">2023-03-18T17:28:48Z</dcterms:modified>
</cp:coreProperties>
</file>