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docshapegroup1243"/>
          <p:cNvGrpSpPr>
            <a:grpSpLocks/>
          </p:cNvGrpSpPr>
          <p:nvPr/>
        </p:nvGrpSpPr>
        <p:grpSpPr bwMode="auto">
          <a:xfrm>
            <a:off x="395536" y="2132856"/>
            <a:ext cx="2738363" cy="2520000"/>
            <a:chOff x="1253" y="375"/>
            <a:chExt cx="3065" cy="2782"/>
          </a:xfrm>
        </p:grpSpPr>
        <p:pic>
          <p:nvPicPr>
            <p:cNvPr id="1027" name="docshape12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0" y="375"/>
              <a:ext cx="2627" cy="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docshape1245"/>
            <p:cNvSpPr>
              <a:spLocks/>
            </p:cNvSpPr>
            <p:nvPr/>
          </p:nvSpPr>
          <p:spPr bwMode="auto">
            <a:xfrm>
              <a:off x="1260" y="1913"/>
              <a:ext cx="1236" cy="1236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540" y="5"/>
                </a:cxn>
                <a:cxn ang="0">
                  <a:pos x="465" y="19"/>
                </a:cxn>
                <a:cxn ang="0">
                  <a:pos x="394" y="42"/>
                </a:cxn>
                <a:cxn ang="0">
                  <a:pos x="327" y="73"/>
                </a:cxn>
                <a:cxn ang="0">
                  <a:pos x="264" y="111"/>
                </a:cxn>
                <a:cxn ang="0">
                  <a:pos x="207" y="156"/>
                </a:cxn>
                <a:cxn ang="0">
                  <a:pos x="156" y="208"/>
                </a:cxn>
                <a:cxn ang="0">
                  <a:pos x="110" y="265"/>
                </a:cxn>
                <a:cxn ang="0">
                  <a:pos x="72" y="328"/>
                </a:cxn>
                <a:cxn ang="0">
                  <a:pos x="41" y="395"/>
                </a:cxn>
                <a:cxn ang="0">
                  <a:pos x="18" y="466"/>
                </a:cxn>
                <a:cxn ang="0">
                  <a:pos x="4" y="541"/>
                </a:cxn>
                <a:cxn ang="0">
                  <a:pos x="0" y="618"/>
                </a:cxn>
                <a:cxn ang="0">
                  <a:pos x="4" y="696"/>
                </a:cxn>
                <a:cxn ang="0">
                  <a:pos x="18" y="771"/>
                </a:cxn>
                <a:cxn ang="0">
                  <a:pos x="41" y="842"/>
                </a:cxn>
                <a:cxn ang="0">
                  <a:pos x="72" y="909"/>
                </a:cxn>
                <a:cxn ang="0">
                  <a:pos x="110" y="971"/>
                </a:cxn>
                <a:cxn ang="0">
                  <a:pos x="156" y="1029"/>
                </a:cxn>
                <a:cxn ang="0">
                  <a:pos x="207" y="1080"/>
                </a:cxn>
                <a:cxn ang="0">
                  <a:pos x="264" y="1126"/>
                </a:cxn>
                <a:cxn ang="0">
                  <a:pos x="327" y="1164"/>
                </a:cxn>
                <a:cxn ang="0">
                  <a:pos x="394" y="1195"/>
                </a:cxn>
                <a:cxn ang="0">
                  <a:pos x="465" y="1218"/>
                </a:cxn>
                <a:cxn ang="0">
                  <a:pos x="540" y="1232"/>
                </a:cxn>
                <a:cxn ang="0">
                  <a:pos x="618" y="1236"/>
                </a:cxn>
                <a:cxn ang="0">
                  <a:pos x="695" y="1232"/>
                </a:cxn>
                <a:cxn ang="0">
                  <a:pos x="770" y="1218"/>
                </a:cxn>
                <a:cxn ang="0">
                  <a:pos x="841" y="1195"/>
                </a:cxn>
                <a:cxn ang="0">
                  <a:pos x="908" y="1164"/>
                </a:cxn>
                <a:cxn ang="0">
                  <a:pos x="971" y="1126"/>
                </a:cxn>
                <a:cxn ang="0">
                  <a:pos x="1028" y="1080"/>
                </a:cxn>
                <a:cxn ang="0">
                  <a:pos x="1080" y="1029"/>
                </a:cxn>
                <a:cxn ang="0">
                  <a:pos x="1125" y="971"/>
                </a:cxn>
                <a:cxn ang="0">
                  <a:pos x="1163" y="909"/>
                </a:cxn>
                <a:cxn ang="0">
                  <a:pos x="1194" y="842"/>
                </a:cxn>
                <a:cxn ang="0">
                  <a:pos x="1217" y="771"/>
                </a:cxn>
                <a:cxn ang="0">
                  <a:pos x="1231" y="696"/>
                </a:cxn>
                <a:cxn ang="0">
                  <a:pos x="1235" y="618"/>
                </a:cxn>
                <a:cxn ang="0">
                  <a:pos x="1231" y="541"/>
                </a:cxn>
                <a:cxn ang="0">
                  <a:pos x="1217" y="466"/>
                </a:cxn>
                <a:cxn ang="0">
                  <a:pos x="1194" y="395"/>
                </a:cxn>
                <a:cxn ang="0">
                  <a:pos x="1163" y="328"/>
                </a:cxn>
                <a:cxn ang="0">
                  <a:pos x="1125" y="265"/>
                </a:cxn>
                <a:cxn ang="0">
                  <a:pos x="1080" y="208"/>
                </a:cxn>
                <a:cxn ang="0">
                  <a:pos x="1028" y="156"/>
                </a:cxn>
                <a:cxn ang="0">
                  <a:pos x="971" y="111"/>
                </a:cxn>
                <a:cxn ang="0">
                  <a:pos x="908" y="73"/>
                </a:cxn>
                <a:cxn ang="0">
                  <a:pos x="841" y="42"/>
                </a:cxn>
                <a:cxn ang="0">
                  <a:pos x="770" y="19"/>
                </a:cxn>
                <a:cxn ang="0">
                  <a:pos x="695" y="5"/>
                </a:cxn>
                <a:cxn ang="0">
                  <a:pos x="618" y="0"/>
                </a:cxn>
              </a:cxnLst>
              <a:rect l="0" t="0" r="r" b="b"/>
              <a:pathLst>
                <a:path w="1236" h="1236">
                  <a:moveTo>
                    <a:pt x="618" y="0"/>
                  </a:moveTo>
                  <a:lnTo>
                    <a:pt x="540" y="5"/>
                  </a:lnTo>
                  <a:lnTo>
                    <a:pt x="465" y="19"/>
                  </a:lnTo>
                  <a:lnTo>
                    <a:pt x="394" y="42"/>
                  </a:lnTo>
                  <a:lnTo>
                    <a:pt x="327" y="73"/>
                  </a:lnTo>
                  <a:lnTo>
                    <a:pt x="264" y="111"/>
                  </a:lnTo>
                  <a:lnTo>
                    <a:pt x="207" y="156"/>
                  </a:lnTo>
                  <a:lnTo>
                    <a:pt x="156" y="208"/>
                  </a:lnTo>
                  <a:lnTo>
                    <a:pt x="110" y="265"/>
                  </a:lnTo>
                  <a:lnTo>
                    <a:pt x="72" y="328"/>
                  </a:lnTo>
                  <a:lnTo>
                    <a:pt x="41" y="395"/>
                  </a:lnTo>
                  <a:lnTo>
                    <a:pt x="18" y="466"/>
                  </a:lnTo>
                  <a:lnTo>
                    <a:pt x="4" y="541"/>
                  </a:lnTo>
                  <a:lnTo>
                    <a:pt x="0" y="618"/>
                  </a:lnTo>
                  <a:lnTo>
                    <a:pt x="4" y="696"/>
                  </a:lnTo>
                  <a:lnTo>
                    <a:pt x="18" y="771"/>
                  </a:lnTo>
                  <a:lnTo>
                    <a:pt x="41" y="842"/>
                  </a:lnTo>
                  <a:lnTo>
                    <a:pt x="72" y="909"/>
                  </a:lnTo>
                  <a:lnTo>
                    <a:pt x="110" y="971"/>
                  </a:lnTo>
                  <a:lnTo>
                    <a:pt x="156" y="1029"/>
                  </a:lnTo>
                  <a:lnTo>
                    <a:pt x="207" y="1080"/>
                  </a:lnTo>
                  <a:lnTo>
                    <a:pt x="264" y="1126"/>
                  </a:lnTo>
                  <a:lnTo>
                    <a:pt x="327" y="1164"/>
                  </a:lnTo>
                  <a:lnTo>
                    <a:pt x="394" y="1195"/>
                  </a:lnTo>
                  <a:lnTo>
                    <a:pt x="465" y="1218"/>
                  </a:lnTo>
                  <a:lnTo>
                    <a:pt x="540" y="1232"/>
                  </a:lnTo>
                  <a:lnTo>
                    <a:pt x="618" y="1236"/>
                  </a:lnTo>
                  <a:lnTo>
                    <a:pt x="695" y="1232"/>
                  </a:lnTo>
                  <a:lnTo>
                    <a:pt x="770" y="1218"/>
                  </a:lnTo>
                  <a:lnTo>
                    <a:pt x="841" y="1195"/>
                  </a:lnTo>
                  <a:lnTo>
                    <a:pt x="908" y="1164"/>
                  </a:lnTo>
                  <a:lnTo>
                    <a:pt x="971" y="1126"/>
                  </a:lnTo>
                  <a:lnTo>
                    <a:pt x="1028" y="1080"/>
                  </a:lnTo>
                  <a:lnTo>
                    <a:pt x="1080" y="1029"/>
                  </a:lnTo>
                  <a:lnTo>
                    <a:pt x="1125" y="971"/>
                  </a:lnTo>
                  <a:lnTo>
                    <a:pt x="1163" y="909"/>
                  </a:lnTo>
                  <a:lnTo>
                    <a:pt x="1194" y="842"/>
                  </a:lnTo>
                  <a:lnTo>
                    <a:pt x="1217" y="771"/>
                  </a:lnTo>
                  <a:lnTo>
                    <a:pt x="1231" y="696"/>
                  </a:lnTo>
                  <a:lnTo>
                    <a:pt x="1235" y="618"/>
                  </a:lnTo>
                  <a:lnTo>
                    <a:pt x="1231" y="541"/>
                  </a:lnTo>
                  <a:lnTo>
                    <a:pt x="1217" y="466"/>
                  </a:lnTo>
                  <a:lnTo>
                    <a:pt x="1194" y="395"/>
                  </a:lnTo>
                  <a:lnTo>
                    <a:pt x="1163" y="328"/>
                  </a:lnTo>
                  <a:lnTo>
                    <a:pt x="1125" y="265"/>
                  </a:lnTo>
                  <a:lnTo>
                    <a:pt x="1080" y="208"/>
                  </a:lnTo>
                  <a:lnTo>
                    <a:pt x="1028" y="156"/>
                  </a:lnTo>
                  <a:lnTo>
                    <a:pt x="971" y="111"/>
                  </a:lnTo>
                  <a:lnTo>
                    <a:pt x="908" y="73"/>
                  </a:lnTo>
                  <a:lnTo>
                    <a:pt x="841" y="42"/>
                  </a:lnTo>
                  <a:lnTo>
                    <a:pt x="770" y="19"/>
                  </a:lnTo>
                  <a:lnTo>
                    <a:pt x="695" y="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docshape1246"/>
            <p:cNvSpPr>
              <a:spLocks/>
            </p:cNvSpPr>
            <p:nvPr/>
          </p:nvSpPr>
          <p:spPr bwMode="auto">
            <a:xfrm>
              <a:off x="1924" y="2554"/>
              <a:ext cx="572" cy="594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76" y="582"/>
                </a:cxn>
                <a:cxn ang="0">
                  <a:pos x="150" y="563"/>
                </a:cxn>
                <a:cxn ang="0">
                  <a:pos x="219" y="535"/>
                </a:cxn>
                <a:cxn ang="0">
                  <a:pos x="284" y="499"/>
                </a:cxn>
                <a:cxn ang="0">
                  <a:pos x="344" y="456"/>
                </a:cxn>
                <a:cxn ang="0">
                  <a:pos x="398" y="406"/>
                </a:cxn>
                <a:cxn ang="0">
                  <a:pos x="446" y="350"/>
                </a:cxn>
                <a:cxn ang="0">
                  <a:pos x="487" y="288"/>
                </a:cxn>
                <a:cxn ang="0">
                  <a:pos x="521" y="222"/>
                </a:cxn>
                <a:cxn ang="0">
                  <a:pos x="546" y="151"/>
                </a:cxn>
                <a:cxn ang="0">
                  <a:pos x="563" y="77"/>
                </a:cxn>
                <a:cxn ang="0">
                  <a:pos x="571" y="0"/>
                </a:cxn>
              </a:cxnLst>
              <a:rect l="0" t="0" r="r" b="b"/>
              <a:pathLst>
                <a:path w="572" h="594">
                  <a:moveTo>
                    <a:pt x="0" y="593"/>
                  </a:moveTo>
                  <a:lnTo>
                    <a:pt x="76" y="582"/>
                  </a:lnTo>
                  <a:lnTo>
                    <a:pt x="150" y="563"/>
                  </a:lnTo>
                  <a:lnTo>
                    <a:pt x="219" y="535"/>
                  </a:lnTo>
                  <a:lnTo>
                    <a:pt x="284" y="499"/>
                  </a:lnTo>
                  <a:lnTo>
                    <a:pt x="344" y="456"/>
                  </a:lnTo>
                  <a:lnTo>
                    <a:pt x="398" y="406"/>
                  </a:lnTo>
                  <a:lnTo>
                    <a:pt x="446" y="350"/>
                  </a:lnTo>
                  <a:lnTo>
                    <a:pt x="487" y="288"/>
                  </a:lnTo>
                  <a:lnTo>
                    <a:pt x="521" y="222"/>
                  </a:lnTo>
                  <a:lnTo>
                    <a:pt x="546" y="151"/>
                  </a:lnTo>
                  <a:lnTo>
                    <a:pt x="563" y="77"/>
                  </a:lnTo>
                  <a:lnTo>
                    <a:pt x="571" y="0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docshape1247"/>
            <p:cNvSpPr>
              <a:spLocks/>
            </p:cNvSpPr>
            <p:nvPr/>
          </p:nvSpPr>
          <p:spPr bwMode="auto">
            <a:xfrm>
              <a:off x="1901" y="1913"/>
              <a:ext cx="594" cy="572"/>
            </a:xfrm>
            <a:custGeom>
              <a:avLst/>
              <a:gdLst/>
              <a:ahLst/>
              <a:cxnLst>
                <a:cxn ang="0">
                  <a:pos x="593" y="571"/>
                </a:cxn>
                <a:cxn ang="0">
                  <a:pos x="582" y="495"/>
                </a:cxn>
                <a:cxn ang="0">
                  <a:pos x="563" y="421"/>
                </a:cxn>
                <a:cxn ang="0">
                  <a:pos x="535" y="352"/>
                </a:cxn>
                <a:cxn ang="0">
                  <a:pos x="499" y="287"/>
                </a:cxn>
                <a:cxn ang="0">
                  <a:pos x="456" y="227"/>
                </a:cxn>
                <a:cxn ang="0">
                  <a:pos x="406" y="173"/>
                </a:cxn>
                <a:cxn ang="0">
                  <a:pos x="350" y="125"/>
                </a:cxn>
                <a:cxn ang="0">
                  <a:pos x="288" y="84"/>
                </a:cxn>
                <a:cxn ang="0">
                  <a:pos x="222" y="50"/>
                </a:cxn>
                <a:cxn ang="0">
                  <a:pos x="151" y="25"/>
                </a:cxn>
                <a:cxn ang="0">
                  <a:pos x="77" y="8"/>
                </a:cxn>
                <a:cxn ang="0">
                  <a:pos x="0" y="0"/>
                </a:cxn>
              </a:cxnLst>
              <a:rect l="0" t="0" r="r" b="b"/>
              <a:pathLst>
                <a:path w="594" h="572">
                  <a:moveTo>
                    <a:pt x="593" y="571"/>
                  </a:moveTo>
                  <a:lnTo>
                    <a:pt x="582" y="495"/>
                  </a:lnTo>
                  <a:lnTo>
                    <a:pt x="563" y="421"/>
                  </a:lnTo>
                  <a:lnTo>
                    <a:pt x="535" y="352"/>
                  </a:lnTo>
                  <a:lnTo>
                    <a:pt x="499" y="287"/>
                  </a:lnTo>
                  <a:lnTo>
                    <a:pt x="456" y="227"/>
                  </a:lnTo>
                  <a:lnTo>
                    <a:pt x="406" y="173"/>
                  </a:lnTo>
                  <a:lnTo>
                    <a:pt x="350" y="125"/>
                  </a:lnTo>
                  <a:lnTo>
                    <a:pt x="288" y="84"/>
                  </a:lnTo>
                  <a:lnTo>
                    <a:pt x="222" y="50"/>
                  </a:lnTo>
                  <a:lnTo>
                    <a:pt x="151" y="25"/>
                  </a:lnTo>
                  <a:lnTo>
                    <a:pt x="77" y="8"/>
                  </a:lnTo>
                  <a:lnTo>
                    <a:pt x="0" y="0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docshape1248"/>
            <p:cNvSpPr>
              <a:spLocks/>
            </p:cNvSpPr>
            <p:nvPr/>
          </p:nvSpPr>
          <p:spPr bwMode="auto">
            <a:xfrm>
              <a:off x="1260" y="1915"/>
              <a:ext cx="572" cy="594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495" y="11"/>
                </a:cxn>
                <a:cxn ang="0">
                  <a:pos x="421" y="30"/>
                </a:cxn>
                <a:cxn ang="0">
                  <a:pos x="352" y="58"/>
                </a:cxn>
                <a:cxn ang="0">
                  <a:pos x="287" y="94"/>
                </a:cxn>
                <a:cxn ang="0">
                  <a:pos x="227" y="137"/>
                </a:cxn>
                <a:cxn ang="0">
                  <a:pos x="173" y="187"/>
                </a:cxn>
                <a:cxn ang="0">
                  <a:pos x="125" y="243"/>
                </a:cxn>
                <a:cxn ang="0">
                  <a:pos x="84" y="305"/>
                </a:cxn>
                <a:cxn ang="0">
                  <a:pos x="50" y="371"/>
                </a:cxn>
                <a:cxn ang="0">
                  <a:pos x="25" y="442"/>
                </a:cxn>
                <a:cxn ang="0">
                  <a:pos x="8" y="516"/>
                </a:cxn>
                <a:cxn ang="0">
                  <a:pos x="0" y="593"/>
                </a:cxn>
              </a:cxnLst>
              <a:rect l="0" t="0" r="r" b="b"/>
              <a:pathLst>
                <a:path w="572" h="594">
                  <a:moveTo>
                    <a:pt x="571" y="0"/>
                  </a:moveTo>
                  <a:lnTo>
                    <a:pt x="495" y="11"/>
                  </a:lnTo>
                  <a:lnTo>
                    <a:pt x="421" y="30"/>
                  </a:lnTo>
                  <a:lnTo>
                    <a:pt x="352" y="58"/>
                  </a:lnTo>
                  <a:lnTo>
                    <a:pt x="287" y="94"/>
                  </a:lnTo>
                  <a:lnTo>
                    <a:pt x="227" y="137"/>
                  </a:lnTo>
                  <a:lnTo>
                    <a:pt x="173" y="187"/>
                  </a:lnTo>
                  <a:lnTo>
                    <a:pt x="125" y="243"/>
                  </a:lnTo>
                  <a:lnTo>
                    <a:pt x="84" y="305"/>
                  </a:lnTo>
                  <a:lnTo>
                    <a:pt x="50" y="371"/>
                  </a:lnTo>
                  <a:lnTo>
                    <a:pt x="25" y="442"/>
                  </a:lnTo>
                  <a:lnTo>
                    <a:pt x="8" y="516"/>
                  </a:lnTo>
                  <a:lnTo>
                    <a:pt x="0" y="593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docshape1249"/>
            <p:cNvSpPr>
              <a:spLocks/>
            </p:cNvSpPr>
            <p:nvPr/>
          </p:nvSpPr>
          <p:spPr bwMode="auto">
            <a:xfrm>
              <a:off x="1262" y="2577"/>
              <a:ext cx="594" cy="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76"/>
                </a:cxn>
                <a:cxn ang="0">
                  <a:pos x="30" y="150"/>
                </a:cxn>
                <a:cxn ang="0">
                  <a:pos x="58" y="219"/>
                </a:cxn>
                <a:cxn ang="0">
                  <a:pos x="94" y="284"/>
                </a:cxn>
                <a:cxn ang="0">
                  <a:pos x="137" y="344"/>
                </a:cxn>
                <a:cxn ang="0">
                  <a:pos x="187" y="398"/>
                </a:cxn>
                <a:cxn ang="0">
                  <a:pos x="243" y="446"/>
                </a:cxn>
                <a:cxn ang="0">
                  <a:pos x="305" y="487"/>
                </a:cxn>
                <a:cxn ang="0">
                  <a:pos x="371" y="521"/>
                </a:cxn>
                <a:cxn ang="0">
                  <a:pos x="442" y="546"/>
                </a:cxn>
                <a:cxn ang="0">
                  <a:pos x="516" y="563"/>
                </a:cxn>
                <a:cxn ang="0">
                  <a:pos x="593" y="571"/>
                </a:cxn>
              </a:cxnLst>
              <a:rect l="0" t="0" r="r" b="b"/>
              <a:pathLst>
                <a:path w="594" h="572">
                  <a:moveTo>
                    <a:pt x="0" y="0"/>
                  </a:moveTo>
                  <a:lnTo>
                    <a:pt x="11" y="76"/>
                  </a:lnTo>
                  <a:lnTo>
                    <a:pt x="30" y="150"/>
                  </a:lnTo>
                  <a:lnTo>
                    <a:pt x="58" y="219"/>
                  </a:lnTo>
                  <a:lnTo>
                    <a:pt x="94" y="284"/>
                  </a:lnTo>
                  <a:lnTo>
                    <a:pt x="137" y="344"/>
                  </a:lnTo>
                  <a:lnTo>
                    <a:pt x="187" y="398"/>
                  </a:lnTo>
                  <a:lnTo>
                    <a:pt x="243" y="446"/>
                  </a:lnTo>
                  <a:lnTo>
                    <a:pt x="305" y="487"/>
                  </a:lnTo>
                  <a:lnTo>
                    <a:pt x="371" y="521"/>
                  </a:lnTo>
                  <a:lnTo>
                    <a:pt x="442" y="546"/>
                  </a:lnTo>
                  <a:lnTo>
                    <a:pt x="516" y="563"/>
                  </a:lnTo>
                  <a:lnTo>
                    <a:pt x="593" y="571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docshape1250"/>
            <p:cNvSpPr>
              <a:spLocks/>
            </p:cNvSpPr>
            <p:nvPr/>
          </p:nvSpPr>
          <p:spPr bwMode="auto">
            <a:xfrm>
              <a:off x="1252" y="1905"/>
              <a:ext cx="1252" cy="1252"/>
            </a:xfrm>
            <a:custGeom>
              <a:avLst/>
              <a:gdLst/>
              <a:ahLst/>
              <a:cxnLst>
                <a:cxn ang="0">
                  <a:pos x="15" y="625"/>
                </a:cxn>
                <a:cxn ang="0">
                  <a:pos x="13" y="620"/>
                </a:cxn>
                <a:cxn ang="0">
                  <a:pos x="8" y="618"/>
                </a:cxn>
                <a:cxn ang="0">
                  <a:pos x="2" y="620"/>
                </a:cxn>
                <a:cxn ang="0">
                  <a:pos x="0" y="625"/>
                </a:cxn>
                <a:cxn ang="0">
                  <a:pos x="2" y="631"/>
                </a:cxn>
                <a:cxn ang="0">
                  <a:pos x="8" y="633"/>
                </a:cxn>
                <a:cxn ang="0">
                  <a:pos x="13" y="631"/>
                </a:cxn>
                <a:cxn ang="0">
                  <a:pos x="15" y="625"/>
                </a:cxn>
                <a:cxn ang="0">
                  <a:pos x="633" y="1243"/>
                </a:cxn>
                <a:cxn ang="0">
                  <a:pos x="631" y="1238"/>
                </a:cxn>
                <a:cxn ang="0">
                  <a:pos x="626" y="1236"/>
                </a:cxn>
                <a:cxn ang="0">
                  <a:pos x="620" y="1238"/>
                </a:cxn>
                <a:cxn ang="0">
                  <a:pos x="618" y="1243"/>
                </a:cxn>
                <a:cxn ang="0">
                  <a:pos x="620" y="1249"/>
                </a:cxn>
                <a:cxn ang="0">
                  <a:pos x="626" y="1251"/>
                </a:cxn>
                <a:cxn ang="0">
                  <a:pos x="631" y="1249"/>
                </a:cxn>
                <a:cxn ang="0">
                  <a:pos x="633" y="1243"/>
                </a:cxn>
                <a:cxn ang="0">
                  <a:pos x="633" y="7"/>
                </a:cxn>
                <a:cxn ang="0">
                  <a:pos x="631" y="2"/>
                </a:cxn>
                <a:cxn ang="0">
                  <a:pos x="626" y="0"/>
                </a:cxn>
                <a:cxn ang="0">
                  <a:pos x="620" y="2"/>
                </a:cxn>
                <a:cxn ang="0">
                  <a:pos x="618" y="7"/>
                </a:cxn>
                <a:cxn ang="0">
                  <a:pos x="620" y="13"/>
                </a:cxn>
                <a:cxn ang="0">
                  <a:pos x="626" y="15"/>
                </a:cxn>
                <a:cxn ang="0">
                  <a:pos x="631" y="13"/>
                </a:cxn>
                <a:cxn ang="0">
                  <a:pos x="633" y="7"/>
                </a:cxn>
                <a:cxn ang="0">
                  <a:pos x="1251" y="625"/>
                </a:cxn>
                <a:cxn ang="0">
                  <a:pos x="1249" y="620"/>
                </a:cxn>
                <a:cxn ang="0">
                  <a:pos x="1243" y="618"/>
                </a:cxn>
                <a:cxn ang="0">
                  <a:pos x="1238" y="620"/>
                </a:cxn>
                <a:cxn ang="0">
                  <a:pos x="1236" y="625"/>
                </a:cxn>
                <a:cxn ang="0">
                  <a:pos x="1238" y="631"/>
                </a:cxn>
                <a:cxn ang="0">
                  <a:pos x="1243" y="633"/>
                </a:cxn>
                <a:cxn ang="0">
                  <a:pos x="1249" y="631"/>
                </a:cxn>
                <a:cxn ang="0">
                  <a:pos x="1251" y="625"/>
                </a:cxn>
              </a:cxnLst>
              <a:rect l="0" t="0" r="r" b="b"/>
              <a:pathLst>
                <a:path w="1252" h="1252">
                  <a:moveTo>
                    <a:pt x="15" y="625"/>
                  </a:moveTo>
                  <a:lnTo>
                    <a:pt x="13" y="620"/>
                  </a:lnTo>
                  <a:lnTo>
                    <a:pt x="8" y="618"/>
                  </a:lnTo>
                  <a:lnTo>
                    <a:pt x="2" y="620"/>
                  </a:lnTo>
                  <a:lnTo>
                    <a:pt x="0" y="625"/>
                  </a:lnTo>
                  <a:lnTo>
                    <a:pt x="2" y="631"/>
                  </a:lnTo>
                  <a:lnTo>
                    <a:pt x="8" y="633"/>
                  </a:lnTo>
                  <a:lnTo>
                    <a:pt x="13" y="631"/>
                  </a:lnTo>
                  <a:lnTo>
                    <a:pt x="15" y="625"/>
                  </a:lnTo>
                  <a:close/>
                  <a:moveTo>
                    <a:pt x="633" y="1243"/>
                  </a:moveTo>
                  <a:lnTo>
                    <a:pt x="631" y="1238"/>
                  </a:lnTo>
                  <a:lnTo>
                    <a:pt x="626" y="1236"/>
                  </a:lnTo>
                  <a:lnTo>
                    <a:pt x="620" y="1238"/>
                  </a:lnTo>
                  <a:lnTo>
                    <a:pt x="618" y="1243"/>
                  </a:lnTo>
                  <a:lnTo>
                    <a:pt x="620" y="1249"/>
                  </a:lnTo>
                  <a:lnTo>
                    <a:pt x="626" y="1251"/>
                  </a:lnTo>
                  <a:lnTo>
                    <a:pt x="631" y="1249"/>
                  </a:lnTo>
                  <a:lnTo>
                    <a:pt x="633" y="1243"/>
                  </a:lnTo>
                  <a:close/>
                  <a:moveTo>
                    <a:pt x="633" y="7"/>
                  </a:moveTo>
                  <a:lnTo>
                    <a:pt x="631" y="2"/>
                  </a:lnTo>
                  <a:lnTo>
                    <a:pt x="626" y="0"/>
                  </a:lnTo>
                  <a:lnTo>
                    <a:pt x="620" y="2"/>
                  </a:lnTo>
                  <a:lnTo>
                    <a:pt x="618" y="7"/>
                  </a:lnTo>
                  <a:lnTo>
                    <a:pt x="620" y="13"/>
                  </a:lnTo>
                  <a:lnTo>
                    <a:pt x="626" y="15"/>
                  </a:lnTo>
                  <a:lnTo>
                    <a:pt x="631" y="13"/>
                  </a:lnTo>
                  <a:lnTo>
                    <a:pt x="633" y="7"/>
                  </a:lnTo>
                  <a:close/>
                  <a:moveTo>
                    <a:pt x="1251" y="625"/>
                  </a:moveTo>
                  <a:lnTo>
                    <a:pt x="1249" y="620"/>
                  </a:lnTo>
                  <a:lnTo>
                    <a:pt x="1243" y="618"/>
                  </a:lnTo>
                  <a:lnTo>
                    <a:pt x="1238" y="620"/>
                  </a:lnTo>
                  <a:lnTo>
                    <a:pt x="1236" y="625"/>
                  </a:lnTo>
                  <a:lnTo>
                    <a:pt x="1238" y="631"/>
                  </a:lnTo>
                  <a:lnTo>
                    <a:pt x="1243" y="633"/>
                  </a:lnTo>
                  <a:lnTo>
                    <a:pt x="1249" y="631"/>
                  </a:lnTo>
                  <a:lnTo>
                    <a:pt x="1251" y="625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docshape1251"/>
            <p:cNvSpPr>
              <a:spLocks/>
            </p:cNvSpPr>
            <p:nvPr/>
          </p:nvSpPr>
          <p:spPr bwMode="auto">
            <a:xfrm>
              <a:off x="1535" y="2234"/>
              <a:ext cx="695" cy="602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334" y="11"/>
                </a:cxn>
                <a:cxn ang="0">
                  <a:pos x="270" y="38"/>
                </a:cxn>
                <a:cxn ang="0">
                  <a:pos x="204" y="91"/>
                </a:cxn>
                <a:cxn ang="0">
                  <a:pos x="161" y="149"/>
                </a:cxn>
                <a:cxn ang="0">
                  <a:pos x="149" y="163"/>
                </a:cxn>
                <a:cxn ang="0">
                  <a:pos x="137" y="172"/>
                </a:cxn>
                <a:cxn ang="0">
                  <a:pos x="115" y="183"/>
                </a:cxn>
                <a:cxn ang="0">
                  <a:pos x="54" y="229"/>
                </a:cxn>
                <a:cxn ang="0">
                  <a:pos x="14" y="292"/>
                </a:cxn>
                <a:cxn ang="0">
                  <a:pos x="0" y="365"/>
                </a:cxn>
                <a:cxn ang="0">
                  <a:pos x="14" y="440"/>
                </a:cxn>
                <a:cxn ang="0">
                  <a:pos x="46" y="494"/>
                </a:cxn>
                <a:cxn ang="0">
                  <a:pos x="107" y="548"/>
                </a:cxn>
                <a:cxn ang="0">
                  <a:pos x="166" y="577"/>
                </a:cxn>
                <a:cxn ang="0">
                  <a:pos x="234" y="595"/>
                </a:cxn>
                <a:cxn ang="0">
                  <a:pos x="308" y="601"/>
                </a:cxn>
                <a:cxn ang="0">
                  <a:pos x="371" y="597"/>
                </a:cxn>
                <a:cxn ang="0">
                  <a:pos x="432" y="585"/>
                </a:cxn>
                <a:cxn ang="0">
                  <a:pos x="490" y="564"/>
                </a:cxn>
                <a:cxn ang="0">
                  <a:pos x="545" y="535"/>
                </a:cxn>
                <a:cxn ang="0">
                  <a:pos x="604" y="491"/>
                </a:cxn>
                <a:cxn ang="0">
                  <a:pos x="649" y="438"/>
                </a:cxn>
                <a:cxn ang="0">
                  <a:pos x="679" y="378"/>
                </a:cxn>
                <a:cxn ang="0">
                  <a:pos x="695" y="314"/>
                </a:cxn>
                <a:cxn ang="0">
                  <a:pos x="695" y="247"/>
                </a:cxn>
                <a:cxn ang="0">
                  <a:pos x="677" y="180"/>
                </a:cxn>
                <a:cxn ang="0">
                  <a:pos x="644" y="119"/>
                </a:cxn>
                <a:cxn ang="0">
                  <a:pos x="599" y="69"/>
                </a:cxn>
                <a:cxn ang="0">
                  <a:pos x="544" y="32"/>
                </a:cxn>
                <a:cxn ang="0">
                  <a:pos x="481" y="8"/>
                </a:cxn>
                <a:cxn ang="0">
                  <a:pos x="413" y="0"/>
                </a:cxn>
              </a:cxnLst>
              <a:rect l="0" t="0" r="r" b="b"/>
              <a:pathLst>
                <a:path w="695" h="602">
                  <a:moveTo>
                    <a:pt x="413" y="0"/>
                  </a:moveTo>
                  <a:lnTo>
                    <a:pt x="334" y="11"/>
                  </a:lnTo>
                  <a:lnTo>
                    <a:pt x="270" y="38"/>
                  </a:lnTo>
                  <a:lnTo>
                    <a:pt x="204" y="91"/>
                  </a:lnTo>
                  <a:lnTo>
                    <a:pt x="161" y="149"/>
                  </a:lnTo>
                  <a:lnTo>
                    <a:pt x="149" y="163"/>
                  </a:lnTo>
                  <a:lnTo>
                    <a:pt x="137" y="172"/>
                  </a:lnTo>
                  <a:lnTo>
                    <a:pt x="115" y="183"/>
                  </a:lnTo>
                  <a:lnTo>
                    <a:pt x="54" y="229"/>
                  </a:lnTo>
                  <a:lnTo>
                    <a:pt x="14" y="292"/>
                  </a:lnTo>
                  <a:lnTo>
                    <a:pt x="0" y="365"/>
                  </a:lnTo>
                  <a:lnTo>
                    <a:pt x="14" y="440"/>
                  </a:lnTo>
                  <a:lnTo>
                    <a:pt x="46" y="494"/>
                  </a:lnTo>
                  <a:lnTo>
                    <a:pt x="107" y="548"/>
                  </a:lnTo>
                  <a:lnTo>
                    <a:pt x="166" y="577"/>
                  </a:lnTo>
                  <a:lnTo>
                    <a:pt x="234" y="595"/>
                  </a:lnTo>
                  <a:lnTo>
                    <a:pt x="308" y="601"/>
                  </a:lnTo>
                  <a:lnTo>
                    <a:pt x="371" y="597"/>
                  </a:lnTo>
                  <a:lnTo>
                    <a:pt x="432" y="585"/>
                  </a:lnTo>
                  <a:lnTo>
                    <a:pt x="490" y="564"/>
                  </a:lnTo>
                  <a:lnTo>
                    <a:pt x="545" y="535"/>
                  </a:lnTo>
                  <a:lnTo>
                    <a:pt x="604" y="491"/>
                  </a:lnTo>
                  <a:lnTo>
                    <a:pt x="649" y="438"/>
                  </a:lnTo>
                  <a:lnTo>
                    <a:pt x="679" y="378"/>
                  </a:lnTo>
                  <a:lnTo>
                    <a:pt x="695" y="314"/>
                  </a:lnTo>
                  <a:lnTo>
                    <a:pt x="695" y="247"/>
                  </a:lnTo>
                  <a:lnTo>
                    <a:pt x="677" y="180"/>
                  </a:lnTo>
                  <a:lnTo>
                    <a:pt x="644" y="119"/>
                  </a:lnTo>
                  <a:lnTo>
                    <a:pt x="599" y="69"/>
                  </a:lnTo>
                  <a:lnTo>
                    <a:pt x="544" y="32"/>
                  </a:lnTo>
                  <a:lnTo>
                    <a:pt x="481" y="8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B9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docshape1252"/>
            <p:cNvSpPr>
              <a:spLocks/>
            </p:cNvSpPr>
            <p:nvPr/>
          </p:nvSpPr>
          <p:spPr bwMode="auto">
            <a:xfrm>
              <a:off x="1565" y="2213"/>
              <a:ext cx="636" cy="538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289" y="17"/>
                </a:cxn>
                <a:cxn ang="0">
                  <a:pos x="222" y="56"/>
                </a:cxn>
                <a:cxn ang="0">
                  <a:pos x="171" y="111"/>
                </a:cxn>
                <a:cxn ang="0">
                  <a:pos x="151" y="140"/>
                </a:cxn>
                <a:cxn ang="0">
                  <a:pos x="135" y="157"/>
                </a:cxn>
                <a:cxn ang="0">
                  <a:pos x="119" y="168"/>
                </a:cxn>
                <a:cxn ang="0">
                  <a:pos x="97" y="179"/>
                </a:cxn>
                <a:cxn ang="0">
                  <a:pos x="45" y="218"/>
                </a:cxn>
                <a:cxn ang="0">
                  <a:pos x="12" y="272"/>
                </a:cxn>
                <a:cxn ang="0">
                  <a:pos x="0" y="334"/>
                </a:cxn>
                <a:cxn ang="0">
                  <a:pos x="12" y="398"/>
                </a:cxn>
                <a:cxn ang="0">
                  <a:pos x="50" y="457"/>
                </a:cxn>
                <a:cxn ang="0">
                  <a:pos x="104" y="498"/>
                </a:cxn>
                <a:cxn ang="0">
                  <a:pos x="171" y="525"/>
                </a:cxn>
                <a:cxn ang="0">
                  <a:pos x="248" y="538"/>
                </a:cxn>
                <a:cxn ang="0">
                  <a:pos x="331" y="534"/>
                </a:cxn>
                <a:cxn ang="0">
                  <a:pos x="416" y="515"/>
                </a:cxn>
                <a:cxn ang="0">
                  <a:pos x="499" y="478"/>
                </a:cxn>
                <a:cxn ang="0">
                  <a:pos x="560" y="434"/>
                </a:cxn>
                <a:cxn ang="0">
                  <a:pos x="604" y="376"/>
                </a:cxn>
                <a:cxn ang="0">
                  <a:pos x="630" y="308"/>
                </a:cxn>
                <a:cxn ang="0">
                  <a:pos x="635" y="234"/>
                </a:cxn>
                <a:cxn ang="0">
                  <a:pos x="618" y="160"/>
                </a:cxn>
                <a:cxn ang="0">
                  <a:pos x="585" y="100"/>
                </a:cxn>
                <a:cxn ang="0">
                  <a:pos x="539" y="53"/>
                </a:cxn>
                <a:cxn ang="0">
                  <a:pos x="483" y="20"/>
                </a:cxn>
                <a:cxn ang="0">
                  <a:pos x="421" y="2"/>
                </a:cxn>
                <a:cxn ang="0">
                  <a:pos x="355" y="0"/>
                </a:cxn>
              </a:cxnLst>
              <a:rect l="0" t="0" r="r" b="b"/>
              <a:pathLst>
                <a:path w="636" h="538">
                  <a:moveTo>
                    <a:pt x="355" y="0"/>
                  </a:moveTo>
                  <a:lnTo>
                    <a:pt x="289" y="17"/>
                  </a:lnTo>
                  <a:lnTo>
                    <a:pt x="222" y="56"/>
                  </a:lnTo>
                  <a:lnTo>
                    <a:pt x="171" y="111"/>
                  </a:lnTo>
                  <a:lnTo>
                    <a:pt x="151" y="140"/>
                  </a:lnTo>
                  <a:lnTo>
                    <a:pt x="135" y="157"/>
                  </a:lnTo>
                  <a:lnTo>
                    <a:pt x="119" y="168"/>
                  </a:lnTo>
                  <a:lnTo>
                    <a:pt x="97" y="179"/>
                  </a:lnTo>
                  <a:lnTo>
                    <a:pt x="45" y="218"/>
                  </a:lnTo>
                  <a:lnTo>
                    <a:pt x="12" y="272"/>
                  </a:lnTo>
                  <a:lnTo>
                    <a:pt x="0" y="334"/>
                  </a:lnTo>
                  <a:lnTo>
                    <a:pt x="12" y="398"/>
                  </a:lnTo>
                  <a:lnTo>
                    <a:pt x="50" y="457"/>
                  </a:lnTo>
                  <a:lnTo>
                    <a:pt x="104" y="498"/>
                  </a:lnTo>
                  <a:lnTo>
                    <a:pt x="171" y="525"/>
                  </a:lnTo>
                  <a:lnTo>
                    <a:pt x="248" y="538"/>
                  </a:lnTo>
                  <a:lnTo>
                    <a:pt x="331" y="534"/>
                  </a:lnTo>
                  <a:lnTo>
                    <a:pt x="416" y="515"/>
                  </a:lnTo>
                  <a:lnTo>
                    <a:pt x="499" y="478"/>
                  </a:lnTo>
                  <a:lnTo>
                    <a:pt x="560" y="434"/>
                  </a:lnTo>
                  <a:lnTo>
                    <a:pt x="604" y="376"/>
                  </a:lnTo>
                  <a:lnTo>
                    <a:pt x="630" y="308"/>
                  </a:lnTo>
                  <a:lnTo>
                    <a:pt x="635" y="234"/>
                  </a:lnTo>
                  <a:lnTo>
                    <a:pt x="618" y="160"/>
                  </a:lnTo>
                  <a:lnTo>
                    <a:pt x="585" y="100"/>
                  </a:lnTo>
                  <a:lnTo>
                    <a:pt x="539" y="53"/>
                  </a:lnTo>
                  <a:lnTo>
                    <a:pt x="483" y="20"/>
                  </a:lnTo>
                  <a:lnTo>
                    <a:pt x="421" y="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D6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6" name="docshape12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3" y="2401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docshape1254"/>
            <p:cNvSpPr>
              <a:spLocks/>
            </p:cNvSpPr>
            <p:nvPr/>
          </p:nvSpPr>
          <p:spPr bwMode="auto">
            <a:xfrm>
              <a:off x="1535" y="2181"/>
              <a:ext cx="695" cy="602"/>
            </a:xfrm>
            <a:custGeom>
              <a:avLst/>
              <a:gdLst/>
              <a:ahLst/>
              <a:cxnLst>
                <a:cxn ang="0">
                  <a:pos x="386" y="1"/>
                </a:cxn>
                <a:cxn ang="0">
                  <a:pos x="334" y="11"/>
                </a:cxn>
                <a:cxn ang="0">
                  <a:pos x="270" y="38"/>
                </a:cxn>
                <a:cxn ang="0">
                  <a:pos x="204" y="91"/>
                </a:cxn>
                <a:cxn ang="0">
                  <a:pos x="161" y="149"/>
                </a:cxn>
                <a:cxn ang="0">
                  <a:pos x="137" y="172"/>
                </a:cxn>
                <a:cxn ang="0">
                  <a:pos x="115" y="183"/>
                </a:cxn>
                <a:cxn ang="0">
                  <a:pos x="14" y="292"/>
                </a:cxn>
                <a:cxn ang="0">
                  <a:pos x="14" y="440"/>
                </a:cxn>
                <a:cxn ang="0">
                  <a:pos x="33" y="477"/>
                </a:cxn>
                <a:cxn ang="0">
                  <a:pos x="59" y="509"/>
                </a:cxn>
                <a:cxn ang="0">
                  <a:pos x="166" y="577"/>
                </a:cxn>
                <a:cxn ang="0">
                  <a:pos x="308" y="601"/>
                </a:cxn>
                <a:cxn ang="0">
                  <a:pos x="432" y="584"/>
                </a:cxn>
                <a:cxn ang="0">
                  <a:pos x="534" y="541"/>
                </a:cxn>
                <a:cxn ang="0">
                  <a:pos x="246" y="536"/>
                </a:cxn>
                <a:cxn ang="0">
                  <a:pos x="142" y="498"/>
                </a:cxn>
                <a:cxn ang="0">
                  <a:pos x="93" y="456"/>
                </a:cxn>
                <a:cxn ang="0">
                  <a:pos x="77" y="432"/>
                </a:cxn>
                <a:cxn ang="0">
                  <a:pos x="61" y="365"/>
                </a:cxn>
                <a:cxn ang="0">
                  <a:pos x="98" y="270"/>
                </a:cxn>
                <a:cxn ang="0">
                  <a:pos x="146" y="235"/>
                </a:cxn>
                <a:cxn ang="0">
                  <a:pos x="188" y="209"/>
                </a:cxn>
                <a:cxn ang="0">
                  <a:pos x="228" y="159"/>
                </a:cxn>
                <a:cxn ang="0">
                  <a:pos x="273" y="109"/>
                </a:cxn>
                <a:cxn ang="0">
                  <a:pos x="331" y="76"/>
                </a:cxn>
                <a:cxn ang="0">
                  <a:pos x="371" y="64"/>
                </a:cxn>
                <a:cxn ang="0">
                  <a:pos x="413" y="60"/>
                </a:cxn>
                <a:cxn ang="0">
                  <a:pos x="544" y="31"/>
                </a:cxn>
                <a:cxn ang="0">
                  <a:pos x="413" y="0"/>
                </a:cxn>
                <a:cxn ang="0">
                  <a:pos x="413" y="60"/>
                </a:cxn>
                <a:cxn ang="0">
                  <a:pos x="539" y="99"/>
                </a:cxn>
                <a:cxn ang="0">
                  <a:pos x="621" y="202"/>
                </a:cxn>
                <a:cxn ang="0">
                  <a:pos x="622" y="359"/>
                </a:cxn>
                <a:cxn ang="0">
                  <a:pos x="514" y="483"/>
                </a:cxn>
                <a:cxn ang="0">
                  <a:pos x="415" y="526"/>
                </a:cxn>
                <a:cxn ang="0">
                  <a:pos x="308" y="541"/>
                </a:cxn>
                <a:cxn ang="0">
                  <a:pos x="545" y="535"/>
                </a:cxn>
                <a:cxn ang="0">
                  <a:pos x="649" y="438"/>
                </a:cxn>
                <a:cxn ang="0">
                  <a:pos x="695" y="314"/>
                </a:cxn>
                <a:cxn ang="0">
                  <a:pos x="695" y="247"/>
                </a:cxn>
                <a:cxn ang="0">
                  <a:pos x="644" y="119"/>
                </a:cxn>
                <a:cxn ang="0">
                  <a:pos x="586" y="60"/>
                </a:cxn>
              </a:cxnLst>
              <a:rect l="0" t="0" r="r" b="b"/>
              <a:pathLst>
                <a:path w="695" h="602">
                  <a:moveTo>
                    <a:pt x="413" y="0"/>
                  </a:moveTo>
                  <a:lnTo>
                    <a:pt x="386" y="1"/>
                  </a:lnTo>
                  <a:lnTo>
                    <a:pt x="360" y="5"/>
                  </a:lnTo>
                  <a:lnTo>
                    <a:pt x="334" y="11"/>
                  </a:lnTo>
                  <a:lnTo>
                    <a:pt x="309" y="19"/>
                  </a:lnTo>
                  <a:lnTo>
                    <a:pt x="270" y="38"/>
                  </a:lnTo>
                  <a:lnTo>
                    <a:pt x="235" y="62"/>
                  </a:lnTo>
                  <a:lnTo>
                    <a:pt x="204" y="91"/>
                  </a:lnTo>
                  <a:lnTo>
                    <a:pt x="177" y="125"/>
                  </a:lnTo>
                  <a:lnTo>
                    <a:pt x="161" y="149"/>
                  </a:lnTo>
                  <a:lnTo>
                    <a:pt x="149" y="163"/>
                  </a:lnTo>
                  <a:lnTo>
                    <a:pt x="137" y="172"/>
                  </a:lnTo>
                  <a:lnTo>
                    <a:pt x="119" y="181"/>
                  </a:lnTo>
                  <a:lnTo>
                    <a:pt x="115" y="183"/>
                  </a:lnTo>
                  <a:lnTo>
                    <a:pt x="54" y="229"/>
                  </a:lnTo>
                  <a:lnTo>
                    <a:pt x="14" y="292"/>
                  </a:lnTo>
                  <a:lnTo>
                    <a:pt x="0" y="365"/>
                  </a:lnTo>
                  <a:lnTo>
                    <a:pt x="14" y="440"/>
                  </a:lnTo>
                  <a:lnTo>
                    <a:pt x="23" y="459"/>
                  </a:lnTo>
                  <a:lnTo>
                    <a:pt x="33" y="477"/>
                  </a:lnTo>
                  <a:lnTo>
                    <a:pt x="46" y="494"/>
                  </a:lnTo>
                  <a:lnTo>
                    <a:pt x="59" y="509"/>
                  </a:lnTo>
                  <a:lnTo>
                    <a:pt x="107" y="548"/>
                  </a:lnTo>
                  <a:lnTo>
                    <a:pt x="166" y="577"/>
                  </a:lnTo>
                  <a:lnTo>
                    <a:pt x="234" y="595"/>
                  </a:lnTo>
                  <a:lnTo>
                    <a:pt x="308" y="601"/>
                  </a:lnTo>
                  <a:lnTo>
                    <a:pt x="371" y="597"/>
                  </a:lnTo>
                  <a:lnTo>
                    <a:pt x="432" y="584"/>
                  </a:lnTo>
                  <a:lnTo>
                    <a:pt x="490" y="564"/>
                  </a:lnTo>
                  <a:lnTo>
                    <a:pt x="534" y="541"/>
                  </a:lnTo>
                  <a:lnTo>
                    <a:pt x="308" y="541"/>
                  </a:lnTo>
                  <a:lnTo>
                    <a:pt x="246" y="536"/>
                  </a:lnTo>
                  <a:lnTo>
                    <a:pt x="190" y="521"/>
                  </a:lnTo>
                  <a:lnTo>
                    <a:pt x="142" y="498"/>
                  </a:lnTo>
                  <a:lnTo>
                    <a:pt x="103" y="467"/>
                  </a:lnTo>
                  <a:lnTo>
                    <a:pt x="93" y="456"/>
                  </a:lnTo>
                  <a:lnTo>
                    <a:pt x="84" y="444"/>
                  </a:lnTo>
                  <a:lnTo>
                    <a:pt x="77" y="432"/>
                  </a:lnTo>
                  <a:lnTo>
                    <a:pt x="71" y="418"/>
                  </a:lnTo>
                  <a:lnTo>
                    <a:pt x="61" y="365"/>
                  </a:lnTo>
                  <a:lnTo>
                    <a:pt x="71" y="314"/>
                  </a:lnTo>
                  <a:lnTo>
                    <a:pt x="98" y="270"/>
                  </a:lnTo>
                  <a:lnTo>
                    <a:pt x="141" y="237"/>
                  </a:lnTo>
                  <a:lnTo>
                    <a:pt x="146" y="235"/>
                  </a:lnTo>
                  <a:lnTo>
                    <a:pt x="170" y="222"/>
                  </a:lnTo>
                  <a:lnTo>
                    <a:pt x="188" y="209"/>
                  </a:lnTo>
                  <a:lnTo>
                    <a:pt x="206" y="189"/>
                  </a:lnTo>
                  <a:lnTo>
                    <a:pt x="228" y="159"/>
                  </a:lnTo>
                  <a:lnTo>
                    <a:pt x="248" y="132"/>
                  </a:lnTo>
                  <a:lnTo>
                    <a:pt x="273" y="109"/>
                  </a:lnTo>
                  <a:lnTo>
                    <a:pt x="301" y="90"/>
                  </a:lnTo>
                  <a:lnTo>
                    <a:pt x="331" y="76"/>
                  </a:lnTo>
                  <a:lnTo>
                    <a:pt x="351" y="69"/>
                  </a:lnTo>
                  <a:lnTo>
                    <a:pt x="371" y="64"/>
                  </a:lnTo>
                  <a:lnTo>
                    <a:pt x="392" y="61"/>
                  </a:lnTo>
                  <a:lnTo>
                    <a:pt x="413" y="60"/>
                  </a:lnTo>
                  <a:lnTo>
                    <a:pt x="586" y="60"/>
                  </a:lnTo>
                  <a:lnTo>
                    <a:pt x="544" y="31"/>
                  </a:lnTo>
                  <a:lnTo>
                    <a:pt x="481" y="8"/>
                  </a:lnTo>
                  <a:lnTo>
                    <a:pt x="413" y="0"/>
                  </a:lnTo>
                  <a:close/>
                  <a:moveTo>
                    <a:pt x="586" y="60"/>
                  </a:moveTo>
                  <a:lnTo>
                    <a:pt x="413" y="60"/>
                  </a:lnTo>
                  <a:lnTo>
                    <a:pt x="480" y="70"/>
                  </a:lnTo>
                  <a:lnTo>
                    <a:pt x="539" y="99"/>
                  </a:lnTo>
                  <a:lnTo>
                    <a:pt x="587" y="143"/>
                  </a:lnTo>
                  <a:lnTo>
                    <a:pt x="621" y="202"/>
                  </a:lnTo>
                  <a:lnTo>
                    <a:pt x="636" y="281"/>
                  </a:lnTo>
                  <a:lnTo>
                    <a:pt x="622" y="359"/>
                  </a:lnTo>
                  <a:lnTo>
                    <a:pt x="580" y="428"/>
                  </a:lnTo>
                  <a:lnTo>
                    <a:pt x="514" y="483"/>
                  </a:lnTo>
                  <a:lnTo>
                    <a:pt x="466" y="508"/>
                  </a:lnTo>
                  <a:lnTo>
                    <a:pt x="415" y="526"/>
                  </a:lnTo>
                  <a:lnTo>
                    <a:pt x="362" y="537"/>
                  </a:lnTo>
                  <a:lnTo>
                    <a:pt x="308" y="541"/>
                  </a:lnTo>
                  <a:lnTo>
                    <a:pt x="534" y="541"/>
                  </a:lnTo>
                  <a:lnTo>
                    <a:pt x="545" y="535"/>
                  </a:lnTo>
                  <a:lnTo>
                    <a:pt x="604" y="491"/>
                  </a:lnTo>
                  <a:lnTo>
                    <a:pt x="649" y="438"/>
                  </a:lnTo>
                  <a:lnTo>
                    <a:pt x="679" y="378"/>
                  </a:lnTo>
                  <a:lnTo>
                    <a:pt x="695" y="314"/>
                  </a:lnTo>
                  <a:lnTo>
                    <a:pt x="695" y="270"/>
                  </a:lnTo>
                  <a:lnTo>
                    <a:pt x="695" y="247"/>
                  </a:lnTo>
                  <a:lnTo>
                    <a:pt x="677" y="180"/>
                  </a:lnTo>
                  <a:lnTo>
                    <a:pt x="644" y="119"/>
                  </a:lnTo>
                  <a:lnTo>
                    <a:pt x="599" y="69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FBCC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docshape1255"/>
            <p:cNvSpPr>
              <a:spLocks/>
            </p:cNvSpPr>
            <p:nvPr/>
          </p:nvSpPr>
          <p:spPr bwMode="auto">
            <a:xfrm>
              <a:off x="1829" y="2276"/>
              <a:ext cx="109" cy="9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2" y="7"/>
                </a:cxn>
                <a:cxn ang="0">
                  <a:pos x="15" y="21"/>
                </a:cxn>
                <a:cxn ang="0">
                  <a:pos x="4" y="38"/>
                </a:cxn>
                <a:cxn ang="0">
                  <a:pos x="0" y="57"/>
                </a:cxn>
                <a:cxn ang="0">
                  <a:pos x="5" y="75"/>
                </a:cxn>
                <a:cxn ang="0">
                  <a:pos x="17" y="88"/>
                </a:cxn>
                <a:cxn ang="0">
                  <a:pos x="35" y="95"/>
                </a:cxn>
                <a:cxn ang="0">
                  <a:pos x="55" y="96"/>
                </a:cxn>
                <a:cxn ang="0">
                  <a:pos x="76" y="88"/>
                </a:cxn>
                <a:cxn ang="0">
                  <a:pos x="94" y="75"/>
                </a:cxn>
                <a:cxn ang="0">
                  <a:pos x="105" y="57"/>
                </a:cxn>
                <a:cxn ang="0">
                  <a:pos x="109" y="39"/>
                </a:cxn>
                <a:cxn ang="0">
                  <a:pos x="104" y="21"/>
                </a:cxn>
                <a:cxn ang="0">
                  <a:pos x="92" y="7"/>
                </a:cxn>
                <a:cxn ang="0">
                  <a:pos x="74" y="0"/>
                </a:cxn>
                <a:cxn ang="0">
                  <a:pos x="53" y="0"/>
                </a:cxn>
              </a:cxnLst>
              <a:rect l="0" t="0" r="r" b="b"/>
              <a:pathLst>
                <a:path w="109" h="96">
                  <a:moveTo>
                    <a:pt x="53" y="0"/>
                  </a:moveTo>
                  <a:lnTo>
                    <a:pt x="32" y="7"/>
                  </a:lnTo>
                  <a:lnTo>
                    <a:pt x="15" y="21"/>
                  </a:lnTo>
                  <a:lnTo>
                    <a:pt x="4" y="38"/>
                  </a:lnTo>
                  <a:lnTo>
                    <a:pt x="0" y="57"/>
                  </a:lnTo>
                  <a:lnTo>
                    <a:pt x="5" y="75"/>
                  </a:lnTo>
                  <a:lnTo>
                    <a:pt x="17" y="88"/>
                  </a:lnTo>
                  <a:lnTo>
                    <a:pt x="35" y="95"/>
                  </a:lnTo>
                  <a:lnTo>
                    <a:pt x="55" y="96"/>
                  </a:lnTo>
                  <a:lnTo>
                    <a:pt x="76" y="88"/>
                  </a:lnTo>
                  <a:lnTo>
                    <a:pt x="94" y="75"/>
                  </a:lnTo>
                  <a:lnTo>
                    <a:pt x="105" y="57"/>
                  </a:lnTo>
                  <a:lnTo>
                    <a:pt x="109" y="39"/>
                  </a:lnTo>
                  <a:lnTo>
                    <a:pt x="104" y="21"/>
                  </a:lnTo>
                  <a:lnTo>
                    <a:pt x="92" y="7"/>
                  </a:lnTo>
                  <a:lnTo>
                    <a:pt x="7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06A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9" name="docshapegroup1256"/>
          <p:cNvGrpSpPr>
            <a:grpSpLocks/>
          </p:cNvGrpSpPr>
          <p:nvPr/>
        </p:nvGrpSpPr>
        <p:grpSpPr bwMode="auto">
          <a:xfrm>
            <a:off x="3347864" y="1996331"/>
            <a:ext cx="2520280" cy="2520000"/>
            <a:chOff x="4650" y="160"/>
            <a:chExt cx="2748" cy="2782"/>
          </a:xfrm>
        </p:grpSpPr>
        <p:pic>
          <p:nvPicPr>
            <p:cNvPr id="1040" name="docshape12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9" y="375"/>
              <a:ext cx="2627" cy="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docshape1258"/>
            <p:cNvSpPr>
              <a:spLocks/>
            </p:cNvSpPr>
            <p:nvPr/>
          </p:nvSpPr>
          <p:spPr bwMode="auto">
            <a:xfrm>
              <a:off x="6153" y="167"/>
              <a:ext cx="1236" cy="1236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541" y="5"/>
                </a:cxn>
                <a:cxn ang="0">
                  <a:pos x="466" y="19"/>
                </a:cxn>
                <a:cxn ang="0">
                  <a:pos x="395" y="42"/>
                </a:cxn>
                <a:cxn ang="0">
                  <a:pos x="328" y="73"/>
                </a:cxn>
                <a:cxn ang="0">
                  <a:pos x="265" y="111"/>
                </a:cxn>
                <a:cxn ang="0">
                  <a:pos x="208" y="156"/>
                </a:cxn>
                <a:cxn ang="0">
                  <a:pos x="156" y="208"/>
                </a:cxn>
                <a:cxn ang="0">
                  <a:pos x="111" y="265"/>
                </a:cxn>
                <a:cxn ang="0">
                  <a:pos x="73" y="328"/>
                </a:cxn>
                <a:cxn ang="0">
                  <a:pos x="42" y="395"/>
                </a:cxn>
                <a:cxn ang="0">
                  <a:pos x="19" y="466"/>
                </a:cxn>
                <a:cxn ang="0">
                  <a:pos x="5" y="541"/>
                </a:cxn>
                <a:cxn ang="0">
                  <a:pos x="0" y="618"/>
                </a:cxn>
                <a:cxn ang="0">
                  <a:pos x="5" y="696"/>
                </a:cxn>
                <a:cxn ang="0">
                  <a:pos x="19" y="770"/>
                </a:cxn>
                <a:cxn ang="0">
                  <a:pos x="42" y="842"/>
                </a:cxn>
                <a:cxn ang="0">
                  <a:pos x="73" y="909"/>
                </a:cxn>
                <a:cxn ang="0">
                  <a:pos x="111" y="971"/>
                </a:cxn>
                <a:cxn ang="0">
                  <a:pos x="156" y="1029"/>
                </a:cxn>
                <a:cxn ang="0">
                  <a:pos x="208" y="1080"/>
                </a:cxn>
                <a:cxn ang="0">
                  <a:pos x="265" y="1126"/>
                </a:cxn>
                <a:cxn ang="0">
                  <a:pos x="328" y="1164"/>
                </a:cxn>
                <a:cxn ang="0">
                  <a:pos x="395" y="1195"/>
                </a:cxn>
                <a:cxn ang="0">
                  <a:pos x="466" y="1217"/>
                </a:cxn>
                <a:cxn ang="0">
                  <a:pos x="541" y="1231"/>
                </a:cxn>
                <a:cxn ang="0">
                  <a:pos x="618" y="1236"/>
                </a:cxn>
                <a:cxn ang="0">
                  <a:pos x="696" y="1231"/>
                </a:cxn>
                <a:cxn ang="0">
                  <a:pos x="770" y="1217"/>
                </a:cxn>
                <a:cxn ang="0">
                  <a:pos x="841" y="1195"/>
                </a:cxn>
                <a:cxn ang="0">
                  <a:pos x="909" y="1164"/>
                </a:cxn>
                <a:cxn ang="0">
                  <a:pos x="971" y="1126"/>
                </a:cxn>
                <a:cxn ang="0">
                  <a:pos x="1029" y="1080"/>
                </a:cxn>
                <a:cxn ang="0">
                  <a:pos x="1080" y="1029"/>
                </a:cxn>
                <a:cxn ang="0">
                  <a:pos x="1125" y="971"/>
                </a:cxn>
                <a:cxn ang="0">
                  <a:pos x="1164" y="909"/>
                </a:cxn>
                <a:cxn ang="0">
                  <a:pos x="1194" y="842"/>
                </a:cxn>
                <a:cxn ang="0">
                  <a:pos x="1217" y="770"/>
                </a:cxn>
                <a:cxn ang="0">
                  <a:pos x="1231" y="696"/>
                </a:cxn>
                <a:cxn ang="0">
                  <a:pos x="1236" y="618"/>
                </a:cxn>
                <a:cxn ang="0">
                  <a:pos x="1231" y="541"/>
                </a:cxn>
                <a:cxn ang="0">
                  <a:pos x="1217" y="466"/>
                </a:cxn>
                <a:cxn ang="0">
                  <a:pos x="1194" y="395"/>
                </a:cxn>
                <a:cxn ang="0">
                  <a:pos x="1164" y="328"/>
                </a:cxn>
                <a:cxn ang="0">
                  <a:pos x="1125" y="265"/>
                </a:cxn>
                <a:cxn ang="0">
                  <a:pos x="1080" y="208"/>
                </a:cxn>
                <a:cxn ang="0">
                  <a:pos x="1029" y="156"/>
                </a:cxn>
                <a:cxn ang="0">
                  <a:pos x="971" y="111"/>
                </a:cxn>
                <a:cxn ang="0">
                  <a:pos x="909" y="73"/>
                </a:cxn>
                <a:cxn ang="0">
                  <a:pos x="841" y="42"/>
                </a:cxn>
                <a:cxn ang="0">
                  <a:pos x="770" y="19"/>
                </a:cxn>
                <a:cxn ang="0">
                  <a:pos x="696" y="5"/>
                </a:cxn>
                <a:cxn ang="0">
                  <a:pos x="618" y="0"/>
                </a:cxn>
              </a:cxnLst>
              <a:rect l="0" t="0" r="r" b="b"/>
              <a:pathLst>
                <a:path w="1236" h="1236">
                  <a:moveTo>
                    <a:pt x="618" y="0"/>
                  </a:moveTo>
                  <a:lnTo>
                    <a:pt x="541" y="5"/>
                  </a:lnTo>
                  <a:lnTo>
                    <a:pt x="466" y="19"/>
                  </a:lnTo>
                  <a:lnTo>
                    <a:pt x="395" y="42"/>
                  </a:lnTo>
                  <a:lnTo>
                    <a:pt x="328" y="73"/>
                  </a:lnTo>
                  <a:lnTo>
                    <a:pt x="265" y="111"/>
                  </a:lnTo>
                  <a:lnTo>
                    <a:pt x="208" y="156"/>
                  </a:lnTo>
                  <a:lnTo>
                    <a:pt x="156" y="208"/>
                  </a:lnTo>
                  <a:lnTo>
                    <a:pt x="111" y="265"/>
                  </a:lnTo>
                  <a:lnTo>
                    <a:pt x="73" y="328"/>
                  </a:lnTo>
                  <a:lnTo>
                    <a:pt x="42" y="395"/>
                  </a:lnTo>
                  <a:lnTo>
                    <a:pt x="19" y="466"/>
                  </a:lnTo>
                  <a:lnTo>
                    <a:pt x="5" y="541"/>
                  </a:lnTo>
                  <a:lnTo>
                    <a:pt x="0" y="618"/>
                  </a:lnTo>
                  <a:lnTo>
                    <a:pt x="5" y="696"/>
                  </a:lnTo>
                  <a:lnTo>
                    <a:pt x="19" y="770"/>
                  </a:lnTo>
                  <a:lnTo>
                    <a:pt x="42" y="842"/>
                  </a:lnTo>
                  <a:lnTo>
                    <a:pt x="73" y="909"/>
                  </a:lnTo>
                  <a:lnTo>
                    <a:pt x="111" y="971"/>
                  </a:lnTo>
                  <a:lnTo>
                    <a:pt x="156" y="1029"/>
                  </a:lnTo>
                  <a:lnTo>
                    <a:pt x="208" y="1080"/>
                  </a:lnTo>
                  <a:lnTo>
                    <a:pt x="265" y="1126"/>
                  </a:lnTo>
                  <a:lnTo>
                    <a:pt x="328" y="1164"/>
                  </a:lnTo>
                  <a:lnTo>
                    <a:pt x="395" y="1195"/>
                  </a:lnTo>
                  <a:lnTo>
                    <a:pt x="466" y="1217"/>
                  </a:lnTo>
                  <a:lnTo>
                    <a:pt x="541" y="1231"/>
                  </a:lnTo>
                  <a:lnTo>
                    <a:pt x="618" y="1236"/>
                  </a:lnTo>
                  <a:lnTo>
                    <a:pt x="696" y="1231"/>
                  </a:lnTo>
                  <a:lnTo>
                    <a:pt x="770" y="1217"/>
                  </a:lnTo>
                  <a:lnTo>
                    <a:pt x="841" y="1195"/>
                  </a:lnTo>
                  <a:lnTo>
                    <a:pt x="909" y="1164"/>
                  </a:lnTo>
                  <a:lnTo>
                    <a:pt x="971" y="1126"/>
                  </a:lnTo>
                  <a:lnTo>
                    <a:pt x="1029" y="1080"/>
                  </a:lnTo>
                  <a:lnTo>
                    <a:pt x="1080" y="1029"/>
                  </a:lnTo>
                  <a:lnTo>
                    <a:pt x="1125" y="971"/>
                  </a:lnTo>
                  <a:lnTo>
                    <a:pt x="1164" y="909"/>
                  </a:lnTo>
                  <a:lnTo>
                    <a:pt x="1194" y="842"/>
                  </a:lnTo>
                  <a:lnTo>
                    <a:pt x="1217" y="770"/>
                  </a:lnTo>
                  <a:lnTo>
                    <a:pt x="1231" y="696"/>
                  </a:lnTo>
                  <a:lnTo>
                    <a:pt x="1236" y="618"/>
                  </a:lnTo>
                  <a:lnTo>
                    <a:pt x="1231" y="541"/>
                  </a:lnTo>
                  <a:lnTo>
                    <a:pt x="1217" y="466"/>
                  </a:lnTo>
                  <a:lnTo>
                    <a:pt x="1194" y="395"/>
                  </a:lnTo>
                  <a:lnTo>
                    <a:pt x="1164" y="328"/>
                  </a:lnTo>
                  <a:lnTo>
                    <a:pt x="1125" y="265"/>
                  </a:lnTo>
                  <a:lnTo>
                    <a:pt x="1080" y="208"/>
                  </a:lnTo>
                  <a:lnTo>
                    <a:pt x="1029" y="156"/>
                  </a:lnTo>
                  <a:lnTo>
                    <a:pt x="971" y="111"/>
                  </a:lnTo>
                  <a:lnTo>
                    <a:pt x="909" y="73"/>
                  </a:lnTo>
                  <a:lnTo>
                    <a:pt x="841" y="42"/>
                  </a:lnTo>
                  <a:lnTo>
                    <a:pt x="770" y="19"/>
                  </a:lnTo>
                  <a:lnTo>
                    <a:pt x="696" y="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docshape1259"/>
            <p:cNvSpPr>
              <a:spLocks/>
            </p:cNvSpPr>
            <p:nvPr/>
          </p:nvSpPr>
          <p:spPr bwMode="auto">
            <a:xfrm>
              <a:off x="6817" y="808"/>
              <a:ext cx="57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7" y="583"/>
                </a:cxn>
                <a:cxn ang="0">
                  <a:pos x="150" y="563"/>
                </a:cxn>
                <a:cxn ang="0">
                  <a:pos x="220" y="535"/>
                </a:cxn>
                <a:cxn ang="0">
                  <a:pos x="285" y="500"/>
                </a:cxn>
                <a:cxn ang="0">
                  <a:pos x="344" y="456"/>
                </a:cxn>
                <a:cxn ang="0">
                  <a:pos x="399" y="407"/>
                </a:cxn>
                <a:cxn ang="0">
                  <a:pos x="447" y="351"/>
                </a:cxn>
                <a:cxn ang="0">
                  <a:pos x="488" y="289"/>
                </a:cxn>
                <a:cxn ang="0">
                  <a:pos x="521" y="223"/>
                </a:cxn>
                <a:cxn ang="0">
                  <a:pos x="547" y="152"/>
                </a:cxn>
                <a:cxn ang="0">
                  <a:pos x="564" y="78"/>
                </a:cxn>
                <a:cxn ang="0">
                  <a:pos x="572" y="0"/>
                </a:cxn>
              </a:cxnLst>
              <a:rect l="0" t="0" r="r" b="b"/>
              <a:pathLst>
                <a:path w="572" h="594">
                  <a:moveTo>
                    <a:pt x="0" y="594"/>
                  </a:moveTo>
                  <a:lnTo>
                    <a:pt x="77" y="583"/>
                  </a:lnTo>
                  <a:lnTo>
                    <a:pt x="150" y="563"/>
                  </a:lnTo>
                  <a:lnTo>
                    <a:pt x="220" y="535"/>
                  </a:lnTo>
                  <a:lnTo>
                    <a:pt x="285" y="500"/>
                  </a:lnTo>
                  <a:lnTo>
                    <a:pt x="344" y="456"/>
                  </a:lnTo>
                  <a:lnTo>
                    <a:pt x="399" y="407"/>
                  </a:lnTo>
                  <a:lnTo>
                    <a:pt x="447" y="351"/>
                  </a:lnTo>
                  <a:lnTo>
                    <a:pt x="488" y="289"/>
                  </a:lnTo>
                  <a:lnTo>
                    <a:pt x="521" y="223"/>
                  </a:lnTo>
                  <a:lnTo>
                    <a:pt x="547" y="152"/>
                  </a:lnTo>
                  <a:lnTo>
                    <a:pt x="564" y="78"/>
                  </a:lnTo>
                  <a:lnTo>
                    <a:pt x="572" y="0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docshape1260"/>
            <p:cNvSpPr>
              <a:spLocks/>
            </p:cNvSpPr>
            <p:nvPr/>
          </p:nvSpPr>
          <p:spPr bwMode="auto">
            <a:xfrm>
              <a:off x="6794" y="167"/>
              <a:ext cx="594" cy="572"/>
            </a:xfrm>
            <a:custGeom>
              <a:avLst/>
              <a:gdLst/>
              <a:ahLst/>
              <a:cxnLst>
                <a:cxn ang="0">
                  <a:pos x="593" y="571"/>
                </a:cxn>
                <a:cxn ang="0">
                  <a:pos x="583" y="495"/>
                </a:cxn>
                <a:cxn ang="0">
                  <a:pos x="563" y="421"/>
                </a:cxn>
                <a:cxn ang="0">
                  <a:pos x="535" y="352"/>
                </a:cxn>
                <a:cxn ang="0">
                  <a:pos x="499" y="287"/>
                </a:cxn>
                <a:cxn ang="0">
                  <a:pos x="456" y="227"/>
                </a:cxn>
                <a:cxn ang="0">
                  <a:pos x="406" y="173"/>
                </a:cxn>
                <a:cxn ang="0">
                  <a:pos x="350" y="125"/>
                </a:cxn>
                <a:cxn ang="0">
                  <a:pos x="289" y="84"/>
                </a:cxn>
                <a:cxn ang="0">
                  <a:pos x="223" y="50"/>
                </a:cxn>
                <a:cxn ang="0">
                  <a:pos x="152" y="24"/>
                </a:cxn>
                <a:cxn ang="0">
                  <a:pos x="78" y="8"/>
                </a:cxn>
                <a:cxn ang="0">
                  <a:pos x="0" y="0"/>
                </a:cxn>
              </a:cxnLst>
              <a:rect l="0" t="0" r="r" b="b"/>
              <a:pathLst>
                <a:path w="594" h="572">
                  <a:moveTo>
                    <a:pt x="593" y="571"/>
                  </a:moveTo>
                  <a:lnTo>
                    <a:pt x="583" y="495"/>
                  </a:lnTo>
                  <a:lnTo>
                    <a:pt x="563" y="421"/>
                  </a:lnTo>
                  <a:lnTo>
                    <a:pt x="535" y="352"/>
                  </a:lnTo>
                  <a:lnTo>
                    <a:pt x="499" y="287"/>
                  </a:lnTo>
                  <a:lnTo>
                    <a:pt x="456" y="227"/>
                  </a:lnTo>
                  <a:lnTo>
                    <a:pt x="406" y="173"/>
                  </a:lnTo>
                  <a:lnTo>
                    <a:pt x="350" y="125"/>
                  </a:lnTo>
                  <a:lnTo>
                    <a:pt x="289" y="84"/>
                  </a:lnTo>
                  <a:lnTo>
                    <a:pt x="223" y="50"/>
                  </a:lnTo>
                  <a:lnTo>
                    <a:pt x="152" y="24"/>
                  </a:lnTo>
                  <a:lnTo>
                    <a:pt x="78" y="8"/>
                  </a:lnTo>
                  <a:lnTo>
                    <a:pt x="0" y="0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docshape1261"/>
            <p:cNvSpPr>
              <a:spLocks/>
            </p:cNvSpPr>
            <p:nvPr/>
          </p:nvSpPr>
          <p:spPr bwMode="auto">
            <a:xfrm>
              <a:off x="6153" y="169"/>
              <a:ext cx="572" cy="594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494" y="11"/>
                </a:cxn>
                <a:cxn ang="0">
                  <a:pos x="421" y="30"/>
                </a:cxn>
                <a:cxn ang="0">
                  <a:pos x="352" y="58"/>
                </a:cxn>
                <a:cxn ang="0">
                  <a:pos x="287" y="94"/>
                </a:cxn>
                <a:cxn ang="0">
                  <a:pos x="227" y="137"/>
                </a:cxn>
                <a:cxn ang="0">
                  <a:pos x="173" y="187"/>
                </a:cxn>
                <a:cxn ang="0">
                  <a:pos x="125" y="243"/>
                </a:cxn>
                <a:cxn ang="0">
                  <a:pos x="83" y="304"/>
                </a:cxn>
                <a:cxn ang="0">
                  <a:pos x="50" y="371"/>
                </a:cxn>
                <a:cxn ang="0">
                  <a:pos x="24" y="441"/>
                </a:cxn>
                <a:cxn ang="0">
                  <a:pos x="7" y="516"/>
                </a:cxn>
                <a:cxn ang="0">
                  <a:pos x="0" y="593"/>
                </a:cxn>
              </a:cxnLst>
              <a:rect l="0" t="0" r="r" b="b"/>
              <a:pathLst>
                <a:path w="572" h="594">
                  <a:moveTo>
                    <a:pt x="571" y="0"/>
                  </a:moveTo>
                  <a:lnTo>
                    <a:pt x="494" y="11"/>
                  </a:lnTo>
                  <a:lnTo>
                    <a:pt x="421" y="30"/>
                  </a:lnTo>
                  <a:lnTo>
                    <a:pt x="352" y="58"/>
                  </a:lnTo>
                  <a:lnTo>
                    <a:pt x="287" y="94"/>
                  </a:lnTo>
                  <a:lnTo>
                    <a:pt x="227" y="137"/>
                  </a:lnTo>
                  <a:lnTo>
                    <a:pt x="173" y="187"/>
                  </a:lnTo>
                  <a:lnTo>
                    <a:pt x="125" y="243"/>
                  </a:lnTo>
                  <a:lnTo>
                    <a:pt x="83" y="304"/>
                  </a:lnTo>
                  <a:lnTo>
                    <a:pt x="50" y="371"/>
                  </a:lnTo>
                  <a:lnTo>
                    <a:pt x="24" y="441"/>
                  </a:lnTo>
                  <a:lnTo>
                    <a:pt x="7" y="516"/>
                  </a:lnTo>
                  <a:lnTo>
                    <a:pt x="0" y="593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docshape1262"/>
            <p:cNvSpPr>
              <a:spLocks/>
            </p:cNvSpPr>
            <p:nvPr/>
          </p:nvSpPr>
          <p:spPr bwMode="auto">
            <a:xfrm>
              <a:off x="6154" y="831"/>
              <a:ext cx="594" cy="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77"/>
                </a:cxn>
                <a:cxn ang="0">
                  <a:pos x="30" y="150"/>
                </a:cxn>
                <a:cxn ang="0">
                  <a:pos x="58" y="220"/>
                </a:cxn>
                <a:cxn ang="0">
                  <a:pos x="94" y="285"/>
                </a:cxn>
                <a:cxn ang="0">
                  <a:pos x="137" y="345"/>
                </a:cxn>
                <a:cxn ang="0">
                  <a:pos x="187" y="399"/>
                </a:cxn>
                <a:cxn ang="0">
                  <a:pos x="243" y="447"/>
                </a:cxn>
                <a:cxn ang="0">
                  <a:pos x="304" y="488"/>
                </a:cxn>
                <a:cxn ang="0">
                  <a:pos x="371" y="522"/>
                </a:cxn>
                <a:cxn ang="0">
                  <a:pos x="441" y="547"/>
                </a:cxn>
                <a:cxn ang="0">
                  <a:pos x="516" y="564"/>
                </a:cxn>
                <a:cxn ang="0">
                  <a:pos x="593" y="572"/>
                </a:cxn>
              </a:cxnLst>
              <a:rect l="0" t="0" r="r" b="b"/>
              <a:pathLst>
                <a:path w="594" h="572">
                  <a:moveTo>
                    <a:pt x="0" y="0"/>
                  </a:moveTo>
                  <a:lnTo>
                    <a:pt x="10" y="77"/>
                  </a:lnTo>
                  <a:lnTo>
                    <a:pt x="30" y="150"/>
                  </a:lnTo>
                  <a:lnTo>
                    <a:pt x="58" y="220"/>
                  </a:lnTo>
                  <a:lnTo>
                    <a:pt x="94" y="285"/>
                  </a:lnTo>
                  <a:lnTo>
                    <a:pt x="137" y="345"/>
                  </a:lnTo>
                  <a:lnTo>
                    <a:pt x="187" y="399"/>
                  </a:lnTo>
                  <a:lnTo>
                    <a:pt x="243" y="447"/>
                  </a:lnTo>
                  <a:lnTo>
                    <a:pt x="304" y="488"/>
                  </a:lnTo>
                  <a:lnTo>
                    <a:pt x="371" y="522"/>
                  </a:lnTo>
                  <a:lnTo>
                    <a:pt x="441" y="547"/>
                  </a:lnTo>
                  <a:lnTo>
                    <a:pt x="516" y="564"/>
                  </a:lnTo>
                  <a:lnTo>
                    <a:pt x="593" y="572"/>
                  </a:lnTo>
                </a:path>
              </a:pathLst>
            </a:custGeom>
            <a:noFill/>
            <a:ln w="9716">
              <a:solidFill>
                <a:srgbClr val="6D6E71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docshape1263"/>
            <p:cNvSpPr>
              <a:spLocks/>
            </p:cNvSpPr>
            <p:nvPr/>
          </p:nvSpPr>
          <p:spPr bwMode="auto">
            <a:xfrm>
              <a:off x="6145" y="159"/>
              <a:ext cx="1252" cy="1252"/>
            </a:xfrm>
            <a:custGeom>
              <a:avLst/>
              <a:gdLst/>
              <a:ahLst/>
              <a:cxnLst>
                <a:cxn ang="0">
                  <a:pos x="15" y="625"/>
                </a:cxn>
                <a:cxn ang="0">
                  <a:pos x="13" y="620"/>
                </a:cxn>
                <a:cxn ang="0">
                  <a:pos x="7" y="618"/>
                </a:cxn>
                <a:cxn ang="0">
                  <a:pos x="2" y="620"/>
                </a:cxn>
                <a:cxn ang="0">
                  <a:pos x="0" y="625"/>
                </a:cxn>
                <a:cxn ang="0">
                  <a:pos x="2" y="631"/>
                </a:cxn>
                <a:cxn ang="0">
                  <a:pos x="7" y="633"/>
                </a:cxn>
                <a:cxn ang="0">
                  <a:pos x="13" y="631"/>
                </a:cxn>
                <a:cxn ang="0">
                  <a:pos x="15" y="625"/>
                </a:cxn>
                <a:cxn ang="0">
                  <a:pos x="633" y="1243"/>
                </a:cxn>
                <a:cxn ang="0">
                  <a:pos x="631" y="1238"/>
                </a:cxn>
                <a:cxn ang="0">
                  <a:pos x="625" y="1236"/>
                </a:cxn>
                <a:cxn ang="0">
                  <a:pos x="620" y="1238"/>
                </a:cxn>
                <a:cxn ang="0">
                  <a:pos x="617" y="1243"/>
                </a:cxn>
                <a:cxn ang="0">
                  <a:pos x="620" y="1249"/>
                </a:cxn>
                <a:cxn ang="0">
                  <a:pos x="625" y="1251"/>
                </a:cxn>
                <a:cxn ang="0">
                  <a:pos x="631" y="1249"/>
                </a:cxn>
                <a:cxn ang="0">
                  <a:pos x="633" y="1243"/>
                </a:cxn>
                <a:cxn ang="0">
                  <a:pos x="633" y="7"/>
                </a:cxn>
                <a:cxn ang="0">
                  <a:pos x="631" y="2"/>
                </a:cxn>
                <a:cxn ang="0">
                  <a:pos x="625" y="0"/>
                </a:cxn>
                <a:cxn ang="0">
                  <a:pos x="620" y="2"/>
                </a:cxn>
                <a:cxn ang="0">
                  <a:pos x="617" y="7"/>
                </a:cxn>
                <a:cxn ang="0">
                  <a:pos x="620" y="13"/>
                </a:cxn>
                <a:cxn ang="0">
                  <a:pos x="625" y="15"/>
                </a:cxn>
                <a:cxn ang="0">
                  <a:pos x="631" y="13"/>
                </a:cxn>
                <a:cxn ang="0">
                  <a:pos x="633" y="7"/>
                </a:cxn>
                <a:cxn ang="0">
                  <a:pos x="1251" y="625"/>
                </a:cxn>
                <a:cxn ang="0">
                  <a:pos x="1248" y="620"/>
                </a:cxn>
                <a:cxn ang="0">
                  <a:pos x="1243" y="618"/>
                </a:cxn>
                <a:cxn ang="0">
                  <a:pos x="1238" y="620"/>
                </a:cxn>
                <a:cxn ang="0">
                  <a:pos x="1235" y="625"/>
                </a:cxn>
                <a:cxn ang="0">
                  <a:pos x="1238" y="631"/>
                </a:cxn>
                <a:cxn ang="0">
                  <a:pos x="1243" y="633"/>
                </a:cxn>
                <a:cxn ang="0">
                  <a:pos x="1248" y="631"/>
                </a:cxn>
                <a:cxn ang="0">
                  <a:pos x="1251" y="625"/>
                </a:cxn>
              </a:cxnLst>
              <a:rect l="0" t="0" r="r" b="b"/>
              <a:pathLst>
                <a:path w="1252" h="1252">
                  <a:moveTo>
                    <a:pt x="15" y="625"/>
                  </a:moveTo>
                  <a:lnTo>
                    <a:pt x="13" y="620"/>
                  </a:lnTo>
                  <a:lnTo>
                    <a:pt x="7" y="618"/>
                  </a:lnTo>
                  <a:lnTo>
                    <a:pt x="2" y="620"/>
                  </a:lnTo>
                  <a:lnTo>
                    <a:pt x="0" y="625"/>
                  </a:lnTo>
                  <a:lnTo>
                    <a:pt x="2" y="631"/>
                  </a:lnTo>
                  <a:lnTo>
                    <a:pt x="7" y="633"/>
                  </a:lnTo>
                  <a:lnTo>
                    <a:pt x="13" y="631"/>
                  </a:lnTo>
                  <a:lnTo>
                    <a:pt x="15" y="625"/>
                  </a:lnTo>
                  <a:close/>
                  <a:moveTo>
                    <a:pt x="633" y="1243"/>
                  </a:moveTo>
                  <a:lnTo>
                    <a:pt x="631" y="1238"/>
                  </a:lnTo>
                  <a:lnTo>
                    <a:pt x="625" y="1236"/>
                  </a:lnTo>
                  <a:lnTo>
                    <a:pt x="620" y="1238"/>
                  </a:lnTo>
                  <a:lnTo>
                    <a:pt x="617" y="1243"/>
                  </a:lnTo>
                  <a:lnTo>
                    <a:pt x="620" y="1249"/>
                  </a:lnTo>
                  <a:lnTo>
                    <a:pt x="625" y="1251"/>
                  </a:lnTo>
                  <a:lnTo>
                    <a:pt x="631" y="1249"/>
                  </a:lnTo>
                  <a:lnTo>
                    <a:pt x="633" y="1243"/>
                  </a:lnTo>
                  <a:close/>
                  <a:moveTo>
                    <a:pt x="633" y="7"/>
                  </a:moveTo>
                  <a:lnTo>
                    <a:pt x="631" y="2"/>
                  </a:lnTo>
                  <a:lnTo>
                    <a:pt x="625" y="0"/>
                  </a:lnTo>
                  <a:lnTo>
                    <a:pt x="620" y="2"/>
                  </a:lnTo>
                  <a:lnTo>
                    <a:pt x="617" y="7"/>
                  </a:lnTo>
                  <a:lnTo>
                    <a:pt x="620" y="13"/>
                  </a:lnTo>
                  <a:lnTo>
                    <a:pt x="625" y="15"/>
                  </a:lnTo>
                  <a:lnTo>
                    <a:pt x="631" y="13"/>
                  </a:lnTo>
                  <a:lnTo>
                    <a:pt x="633" y="7"/>
                  </a:lnTo>
                  <a:close/>
                  <a:moveTo>
                    <a:pt x="1251" y="625"/>
                  </a:moveTo>
                  <a:lnTo>
                    <a:pt x="1248" y="620"/>
                  </a:lnTo>
                  <a:lnTo>
                    <a:pt x="1243" y="618"/>
                  </a:lnTo>
                  <a:lnTo>
                    <a:pt x="1238" y="620"/>
                  </a:lnTo>
                  <a:lnTo>
                    <a:pt x="1235" y="625"/>
                  </a:lnTo>
                  <a:lnTo>
                    <a:pt x="1238" y="631"/>
                  </a:lnTo>
                  <a:lnTo>
                    <a:pt x="1243" y="633"/>
                  </a:lnTo>
                  <a:lnTo>
                    <a:pt x="1248" y="631"/>
                  </a:lnTo>
                  <a:lnTo>
                    <a:pt x="1251" y="625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docshape1264"/>
            <p:cNvSpPr>
              <a:spLocks/>
            </p:cNvSpPr>
            <p:nvPr/>
          </p:nvSpPr>
          <p:spPr bwMode="auto">
            <a:xfrm>
              <a:off x="6340" y="869"/>
              <a:ext cx="498" cy="16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65" y="13"/>
                </a:cxn>
                <a:cxn ang="0">
                  <a:pos x="27" y="48"/>
                </a:cxn>
                <a:cxn ang="0">
                  <a:pos x="4" y="101"/>
                </a:cxn>
                <a:cxn ang="0">
                  <a:pos x="0" y="165"/>
                </a:cxn>
                <a:cxn ang="0">
                  <a:pos x="285" y="167"/>
                </a:cxn>
                <a:cxn ang="0">
                  <a:pos x="361" y="129"/>
                </a:cxn>
                <a:cxn ang="0">
                  <a:pos x="396" y="164"/>
                </a:cxn>
                <a:cxn ang="0">
                  <a:pos x="493" y="163"/>
                </a:cxn>
                <a:cxn ang="0">
                  <a:pos x="498" y="1"/>
                </a:cxn>
                <a:cxn ang="0">
                  <a:pos x="114" y="0"/>
                </a:cxn>
              </a:cxnLst>
              <a:rect l="0" t="0" r="r" b="b"/>
              <a:pathLst>
                <a:path w="498" h="168">
                  <a:moveTo>
                    <a:pt x="114" y="0"/>
                  </a:moveTo>
                  <a:lnTo>
                    <a:pt x="65" y="13"/>
                  </a:lnTo>
                  <a:lnTo>
                    <a:pt x="27" y="48"/>
                  </a:lnTo>
                  <a:lnTo>
                    <a:pt x="4" y="101"/>
                  </a:lnTo>
                  <a:lnTo>
                    <a:pt x="0" y="165"/>
                  </a:lnTo>
                  <a:lnTo>
                    <a:pt x="285" y="167"/>
                  </a:lnTo>
                  <a:lnTo>
                    <a:pt x="361" y="129"/>
                  </a:lnTo>
                  <a:lnTo>
                    <a:pt x="396" y="164"/>
                  </a:lnTo>
                  <a:lnTo>
                    <a:pt x="493" y="163"/>
                  </a:lnTo>
                  <a:lnTo>
                    <a:pt x="498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8" name="docshape12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6" y="869"/>
              <a:ext cx="5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docshape1266"/>
            <p:cNvSpPr>
              <a:spLocks/>
            </p:cNvSpPr>
            <p:nvPr/>
          </p:nvSpPr>
          <p:spPr bwMode="auto">
            <a:xfrm>
              <a:off x="6599" y="478"/>
              <a:ext cx="282" cy="457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0" y="0"/>
                </a:cxn>
                <a:cxn ang="0">
                  <a:pos x="0" y="448"/>
                </a:cxn>
                <a:cxn ang="0">
                  <a:pos x="234" y="456"/>
                </a:cxn>
                <a:cxn ang="0">
                  <a:pos x="282" y="0"/>
                </a:cxn>
              </a:cxnLst>
              <a:rect l="0" t="0" r="r" b="b"/>
              <a:pathLst>
                <a:path w="282" h="457">
                  <a:moveTo>
                    <a:pt x="282" y="0"/>
                  </a:moveTo>
                  <a:lnTo>
                    <a:pt x="0" y="0"/>
                  </a:lnTo>
                  <a:lnTo>
                    <a:pt x="0" y="448"/>
                  </a:lnTo>
                  <a:lnTo>
                    <a:pt x="234" y="45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docshape1267"/>
            <p:cNvSpPr>
              <a:spLocks noChangeArrowheads="1"/>
            </p:cNvSpPr>
            <p:nvPr/>
          </p:nvSpPr>
          <p:spPr bwMode="auto">
            <a:xfrm>
              <a:off x="6572" y="434"/>
              <a:ext cx="321" cy="177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docshape1268"/>
            <p:cNvSpPr>
              <a:spLocks/>
            </p:cNvSpPr>
            <p:nvPr/>
          </p:nvSpPr>
          <p:spPr bwMode="auto">
            <a:xfrm>
              <a:off x="6609" y="912"/>
              <a:ext cx="498" cy="16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65" y="13"/>
                </a:cxn>
                <a:cxn ang="0">
                  <a:pos x="27" y="49"/>
                </a:cxn>
                <a:cxn ang="0">
                  <a:pos x="4" y="101"/>
                </a:cxn>
                <a:cxn ang="0">
                  <a:pos x="0" y="165"/>
                </a:cxn>
                <a:cxn ang="0">
                  <a:pos x="285" y="167"/>
                </a:cxn>
                <a:cxn ang="0">
                  <a:pos x="361" y="129"/>
                </a:cxn>
                <a:cxn ang="0">
                  <a:pos x="396" y="164"/>
                </a:cxn>
                <a:cxn ang="0">
                  <a:pos x="494" y="163"/>
                </a:cxn>
                <a:cxn ang="0">
                  <a:pos x="498" y="1"/>
                </a:cxn>
                <a:cxn ang="0">
                  <a:pos x="114" y="0"/>
                </a:cxn>
              </a:cxnLst>
              <a:rect l="0" t="0" r="r" b="b"/>
              <a:pathLst>
                <a:path w="498" h="168">
                  <a:moveTo>
                    <a:pt x="114" y="0"/>
                  </a:moveTo>
                  <a:lnTo>
                    <a:pt x="65" y="13"/>
                  </a:lnTo>
                  <a:lnTo>
                    <a:pt x="27" y="49"/>
                  </a:lnTo>
                  <a:lnTo>
                    <a:pt x="4" y="101"/>
                  </a:lnTo>
                  <a:lnTo>
                    <a:pt x="0" y="165"/>
                  </a:lnTo>
                  <a:lnTo>
                    <a:pt x="285" y="167"/>
                  </a:lnTo>
                  <a:lnTo>
                    <a:pt x="361" y="129"/>
                  </a:lnTo>
                  <a:lnTo>
                    <a:pt x="396" y="164"/>
                  </a:lnTo>
                  <a:lnTo>
                    <a:pt x="494" y="163"/>
                  </a:lnTo>
                  <a:lnTo>
                    <a:pt x="498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2" name="docshape126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04" y="912"/>
              <a:ext cx="5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3" name="docshape1270"/>
            <p:cNvSpPr>
              <a:spLocks/>
            </p:cNvSpPr>
            <p:nvPr/>
          </p:nvSpPr>
          <p:spPr bwMode="auto">
            <a:xfrm>
              <a:off x="6868" y="520"/>
              <a:ext cx="282" cy="457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0" y="0"/>
                </a:cxn>
                <a:cxn ang="0">
                  <a:pos x="0" y="447"/>
                </a:cxn>
                <a:cxn ang="0">
                  <a:pos x="235" y="456"/>
                </a:cxn>
                <a:cxn ang="0">
                  <a:pos x="282" y="0"/>
                </a:cxn>
              </a:cxnLst>
              <a:rect l="0" t="0" r="r" b="b"/>
              <a:pathLst>
                <a:path w="282" h="457">
                  <a:moveTo>
                    <a:pt x="282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235" y="45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docshape1271"/>
            <p:cNvSpPr>
              <a:spLocks noChangeArrowheads="1"/>
            </p:cNvSpPr>
            <p:nvPr/>
          </p:nvSpPr>
          <p:spPr bwMode="auto">
            <a:xfrm>
              <a:off x="6840" y="476"/>
              <a:ext cx="321" cy="177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5" name="docshapegroup1272"/>
          <p:cNvGrpSpPr>
            <a:grpSpLocks/>
          </p:cNvGrpSpPr>
          <p:nvPr/>
        </p:nvGrpSpPr>
        <p:grpSpPr bwMode="auto">
          <a:xfrm>
            <a:off x="5940152" y="2132856"/>
            <a:ext cx="2445295" cy="2520000"/>
            <a:chOff x="7608" y="375"/>
            <a:chExt cx="2839" cy="2782"/>
          </a:xfrm>
        </p:grpSpPr>
        <p:pic>
          <p:nvPicPr>
            <p:cNvPr id="1056" name="docshape12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55" y="554"/>
              <a:ext cx="1101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docshape12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99" y="853"/>
              <a:ext cx="63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docshape127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35" y="904"/>
              <a:ext cx="44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docshape127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07" y="832"/>
              <a:ext cx="63" cy="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docshape127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81" y="888"/>
              <a:ext cx="47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" name="docshape1278"/>
            <p:cNvSpPr>
              <a:spLocks/>
            </p:cNvSpPr>
            <p:nvPr/>
          </p:nvSpPr>
          <p:spPr bwMode="auto">
            <a:xfrm>
              <a:off x="8210" y="879"/>
              <a:ext cx="54" cy="4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" y="10"/>
                </a:cxn>
                <a:cxn ang="0">
                  <a:pos x="0" y="27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11" y="43"/>
                </a:cxn>
                <a:cxn ang="0">
                  <a:pos x="18" y="43"/>
                </a:cxn>
                <a:cxn ang="0">
                  <a:pos x="32" y="40"/>
                </a:cxn>
                <a:cxn ang="0">
                  <a:pos x="45" y="36"/>
                </a:cxn>
                <a:cxn ang="0">
                  <a:pos x="52" y="34"/>
                </a:cxn>
                <a:cxn ang="0">
                  <a:pos x="53" y="31"/>
                </a:cxn>
                <a:cxn ang="0">
                  <a:pos x="52" y="23"/>
                </a:cxn>
                <a:cxn ang="0">
                  <a:pos x="50" y="17"/>
                </a:cxn>
                <a:cxn ang="0">
                  <a:pos x="42" y="0"/>
                </a:cxn>
              </a:cxnLst>
              <a:rect l="0" t="0" r="r" b="b"/>
              <a:pathLst>
                <a:path w="54" h="44">
                  <a:moveTo>
                    <a:pt x="42" y="0"/>
                  </a:moveTo>
                  <a:lnTo>
                    <a:pt x="2" y="10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11" y="43"/>
                  </a:lnTo>
                  <a:lnTo>
                    <a:pt x="18" y="43"/>
                  </a:lnTo>
                  <a:lnTo>
                    <a:pt x="32" y="40"/>
                  </a:lnTo>
                  <a:lnTo>
                    <a:pt x="45" y="36"/>
                  </a:lnTo>
                  <a:lnTo>
                    <a:pt x="52" y="34"/>
                  </a:lnTo>
                  <a:lnTo>
                    <a:pt x="53" y="31"/>
                  </a:lnTo>
                  <a:lnTo>
                    <a:pt x="52" y="23"/>
                  </a:lnTo>
                  <a:lnTo>
                    <a:pt x="5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docshape1279"/>
            <p:cNvSpPr>
              <a:spLocks/>
            </p:cNvSpPr>
            <p:nvPr/>
          </p:nvSpPr>
          <p:spPr bwMode="auto">
            <a:xfrm>
              <a:off x="8220" y="885"/>
              <a:ext cx="36" cy="3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1" y="21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9" y="33"/>
                </a:cxn>
                <a:cxn ang="0">
                  <a:pos x="22" y="32"/>
                </a:cxn>
                <a:cxn ang="0">
                  <a:pos x="32" y="27"/>
                </a:cxn>
                <a:cxn ang="0">
                  <a:pos x="36" y="18"/>
                </a:cxn>
                <a:cxn ang="0">
                  <a:pos x="29" y="3"/>
                </a:cxn>
                <a:cxn ang="0">
                  <a:pos x="23" y="0"/>
                </a:cxn>
              </a:cxnLst>
              <a:rect l="0" t="0" r="r" b="b"/>
              <a:pathLst>
                <a:path w="36" h="34">
                  <a:moveTo>
                    <a:pt x="23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32" y="27"/>
                  </a:lnTo>
                  <a:lnTo>
                    <a:pt x="36" y="18"/>
                  </a:lnTo>
                  <a:lnTo>
                    <a:pt x="29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docshape1280"/>
            <p:cNvSpPr>
              <a:spLocks/>
            </p:cNvSpPr>
            <p:nvPr/>
          </p:nvSpPr>
          <p:spPr bwMode="auto">
            <a:xfrm>
              <a:off x="8208" y="878"/>
              <a:ext cx="54" cy="3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8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4" y="31"/>
                </a:cxn>
                <a:cxn ang="0">
                  <a:pos x="3" y="29"/>
                </a:cxn>
                <a:cxn ang="0">
                  <a:pos x="3" y="25"/>
                </a:cxn>
                <a:cxn ang="0">
                  <a:pos x="5" y="20"/>
                </a:cxn>
                <a:cxn ang="0">
                  <a:pos x="8" y="11"/>
                </a:cxn>
                <a:cxn ang="0">
                  <a:pos x="43" y="4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3" y="18"/>
                </a:cxn>
                <a:cxn ang="0">
                  <a:pos x="46" y="0"/>
                </a:cxn>
              </a:cxnLst>
              <a:rect l="0" t="0" r="r" b="b"/>
              <a:pathLst>
                <a:path w="54" h="31">
                  <a:moveTo>
                    <a:pt x="46" y="0"/>
                  </a:moveTo>
                  <a:lnTo>
                    <a:pt x="0" y="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5" y="20"/>
                  </a:lnTo>
                  <a:lnTo>
                    <a:pt x="8" y="11"/>
                  </a:lnTo>
                  <a:lnTo>
                    <a:pt x="43" y="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docshape1281"/>
            <p:cNvSpPr>
              <a:spLocks/>
            </p:cNvSpPr>
            <p:nvPr/>
          </p:nvSpPr>
          <p:spPr bwMode="auto">
            <a:xfrm>
              <a:off x="8217" y="910"/>
              <a:ext cx="45" cy="1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3" y="3"/>
                </a:cxn>
                <a:cxn ang="0">
                  <a:pos x="34" y="6"/>
                </a:cxn>
                <a:cxn ang="0">
                  <a:pos x="9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7" y="16"/>
                </a:cxn>
                <a:cxn ang="0">
                  <a:pos x="38" y="9"/>
                </a:cxn>
                <a:cxn ang="0">
                  <a:pos x="43" y="5"/>
                </a:cxn>
                <a:cxn ang="0">
                  <a:pos x="44" y="2"/>
                </a:cxn>
                <a:cxn ang="0">
                  <a:pos x="44" y="0"/>
                </a:cxn>
              </a:cxnLst>
              <a:rect l="0" t="0" r="r" b="b"/>
              <a:pathLst>
                <a:path w="45" h="16">
                  <a:moveTo>
                    <a:pt x="44" y="0"/>
                  </a:moveTo>
                  <a:lnTo>
                    <a:pt x="43" y="3"/>
                  </a:lnTo>
                  <a:lnTo>
                    <a:pt x="34" y="6"/>
                  </a:lnTo>
                  <a:lnTo>
                    <a:pt x="9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" y="12"/>
                  </a:lnTo>
                  <a:lnTo>
                    <a:pt x="7" y="16"/>
                  </a:lnTo>
                  <a:lnTo>
                    <a:pt x="38" y="9"/>
                  </a:lnTo>
                  <a:lnTo>
                    <a:pt x="43" y="5"/>
                  </a:lnTo>
                  <a:lnTo>
                    <a:pt x="44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docshape1282"/>
            <p:cNvSpPr>
              <a:spLocks/>
            </p:cNvSpPr>
            <p:nvPr/>
          </p:nvSpPr>
          <p:spPr bwMode="auto">
            <a:xfrm>
              <a:off x="8241" y="852"/>
              <a:ext cx="132" cy="48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7" y="40"/>
                </a:cxn>
                <a:cxn ang="0">
                  <a:pos x="5" y="39"/>
                </a:cxn>
                <a:cxn ang="0">
                  <a:pos x="1" y="41"/>
                </a:cxn>
                <a:cxn ang="0">
                  <a:pos x="0" y="43"/>
                </a:cxn>
                <a:cxn ang="0">
                  <a:pos x="1" y="45"/>
                </a:cxn>
                <a:cxn ang="0">
                  <a:pos x="2" y="47"/>
                </a:cxn>
                <a:cxn ang="0">
                  <a:pos x="4" y="48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2" y="28"/>
                </a:cxn>
                <a:cxn ang="0">
                  <a:pos x="130" y="20"/>
                </a:cxn>
                <a:cxn ang="0">
                  <a:pos x="131" y="14"/>
                </a:cxn>
                <a:cxn ang="0">
                  <a:pos x="121" y="0"/>
                </a:cxn>
                <a:cxn ang="0">
                  <a:pos x="81" y="10"/>
                </a:cxn>
                <a:cxn ang="0">
                  <a:pos x="82" y="28"/>
                </a:cxn>
                <a:cxn ang="0">
                  <a:pos x="83" y="35"/>
                </a:cxn>
                <a:cxn ang="0">
                  <a:pos x="86" y="43"/>
                </a:cxn>
                <a:cxn ang="0">
                  <a:pos x="88" y="44"/>
                </a:cxn>
                <a:cxn ang="0">
                  <a:pos x="95" y="43"/>
                </a:cxn>
                <a:cxn ang="0">
                  <a:pos x="109" y="40"/>
                </a:cxn>
                <a:cxn ang="0">
                  <a:pos x="123" y="36"/>
                </a:cxn>
                <a:cxn ang="0">
                  <a:pos x="129" y="33"/>
                </a:cxn>
                <a:cxn ang="0">
                  <a:pos x="132" y="28"/>
                </a:cxn>
              </a:cxnLst>
              <a:rect l="0" t="0" r="r" b="b"/>
              <a:pathLst>
                <a:path w="132" h="48">
                  <a:moveTo>
                    <a:pt x="9" y="44"/>
                  </a:moveTo>
                  <a:lnTo>
                    <a:pt x="7" y="40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9" y="44"/>
                  </a:lnTo>
                  <a:close/>
                  <a:moveTo>
                    <a:pt x="132" y="28"/>
                  </a:moveTo>
                  <a:lnTo>
                    <a:pt x="130" y="20"/>
                  </a:lnTo>
                  <a:lnTo>
                    <a:pt x="131" y="14"/>
                  </a:lnTo>
                  <a:lnTo>
                    <a:pt x="121" y="0"/>
                  </a:lnTo>
                  <a:lnTo>
                    <a:pt x="81" y="10"/>
                  </a:lnTo>
                  <a:lnTo>
                    <a:pt x="82" y="28"/>
                  </a:lnTo>
                  <a:lnTo>
                    <a:pt x="83" y="35"/>
                  </a:lnTo>
                  <a:lnTo>
                    <a:pt x="86" y="43"/>
                  </a:lnTo>
                  <a:lnTo>
                    <a:pt x="88" y="44"/>
                  </a:lnTo>
                  <a:lnTo>
                    <a:pt x="95" y="43"/>
                  </a:lnTo>
                  <a:lnTo>
                    <a:pt x="109" y="40"/>
                  </a:lnTo>
                  <a:lnTo>
                    <a:pt x="123" y="36"/>
                  </a:lnTo>
                  <a:lnTo>
                    <a:pt x="129" y="33"/>
                  </a:lnTo>
                  <a:lnTo>
                    <a:pt x="13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docshape1283"/>
            <p:cNvSpPr>
              <a:spLocks/>
            </p:cNvSpPr>
            <p:nvPr/>
          </p:nvSpPr>
          <p:spPr bwMode="auto">
            <a:xfrm>
              <a:off x="8329" y="858"/>
              <a:ext cx="34" cy="3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8" y="34"/>
                </a:cxn>
                <a:cxn ang="0">
                  <a:pos x="17" y="34"/>
                </a:cxn>
                <a:cxn ang="0">
                  <a:pos x="27" y="33"/>
                </a:cxn>
                <a:cxn ang="0">
                  <a:pos x="34" y="26"/>
                </a:cxn>
                <a:cxn ang="0">
                  <a:pos x="33" y="8"/>
                </a:cxn>
                <a:cxn ang="0">
                  <a:pos x="26" y="1"/>
                </a:cxn>
                <a:cxn ang="0">
                  <a:pos x="17" y="0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6" y="0"/>
                  </a:lnTo>
                  <a:lnTo>
                    <a:pt x="7" y="1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8" y="34"/>
                  </a:lnTo>
                  <a:lnTo>
                    <a:pt x="17" y="34"/>
                  </a:lnTo>
                  <a:lnTo>
                    <a:pt x="27" y="33"/>
                  </a:lnTo>
                  <a:lnTo>
                    <a:pt x="34" y="26"/>
                  </a:lnTo>
                  <a:lnTo>
                    <a:pt x="33" y="8"/>
                  </a:lnTo>
                  <a:lnTo>
                    <a:pt x="2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docshape1284"/>
            <p:cNvSpPr>
              <a:spLocks/>
            </p:cNvSpPr>
            <p:nvPr/>
          </p:nvSpPr>
          <p:spPr bwMode="auto">
            <a:xfrm>
              <a:off x="8319" y="847"/>
              <a:ext cx="53" cy="3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5" y="16"/>
                </a:cxn>
                <a:cxn ang="0">
                  <a:pos x="39" y="7"/>
                </a:cxn>
                <a:cxn ang="0">
                  <a:pos x="46" y="13"/>
                </a:cxn>
                <a:cxn ang="0">
                  <a:pos x="48" y="15"/>
                </a:cxn>
                <a:cxn ang="0">
                  <a:pos x="51" y="20"/>
                </a:cxn>
                <a:cxn ang="0">
                  <a:pos x="52" y="22"/>
                </a:cxn>
                <a:cxn ang="0">
                  <a:pos x="53" y="19"/>
                </a:cxn>
                <a:cxn ang="0">
                  <a:pos x="53" y="17"/>
                </a:cxn>
                <a:cxn ang="0">
                  <a:pos x="45" y="0"/>
                </a:cxn>
              </a:cxnLst>
              <a:rect l="0" t="0" r="r" b="b"/>
              <a:pathLst>
                <a:path w="53" h="35">
                  <a:moveTo>
                    <a:pt x="45" y="0"/>
                  </a:moveTo>
                  <a:lnTo>
                    <a:pt x="0" y="14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16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1" y="20"/>
                  </a:lnTo>
                  <a:lnTo>
                    <a:pt x="52" y="22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docshape1285"/>
            <p:cNvSpPr>
              <a:spLocks/>
            </p:cNvSpPr>
            <p:nvPr/>
          </p:nvSpPr>
          <p:spPr bwMode="auto">
            <a:xfrm>
              <a:off x="8328" y="882"/>
              <a:ext cx="45" cy="1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12" y="14"/>
                </a:cxn>
                <a:cxn ang="0">
                  <a:pos x="3" y="14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40" y="9"/>
                </a:cxn>
                <a:cxn ang="0">
                  <a:pos x="44" y="3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5" h="18">
                  <a:moveTo>
                    <a:pt x="44" y="0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40" y="9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docshape1286"/>
            <p:cNvSpPr>
              <a:spLocks/>
            </p:cNvSpPr>
            <p:nvPr/>
          </p:nvSpPr>
          <p:spPr bwMode="auto">
            <a:xfrm>
              <a:off x="8351" y="864"/>
              <a:ext cx="8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docshape1287"/>
            <p:cNvSpPr>
              <a:spLocks/>
            </p:cNvSpPr>
            <p:nvPr/>
          </p:nvSpPr>
          <p:spPr bwMode="auto">
            <a:xfrm>
              <a:off x="8267" y="962"/>
              <a:ext cx="92" cy="54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8" y="0"/>
                </a:cxn>
                <a:cxn ang="0">
                  <a:pos x="87" y="0"/>
                </a:cxn>
                <a:cxn ang="0">
                  <a:pos x="84" y="3"/>
                </a:cxn>
                <a:cxn ang="0">
                  <a:pos x="58" y="12"/>
                </a:cxn>
                <a:cxn ang="0">
                  <a:pos x="46" y="15"/>
                </a:cxn>
                <a:cxn ang="0">
                  <a:pos x="35" y="18"/>
                </a:cxn>
                <a:cxn ang="0">
                  <a:pos x="7" y="22"/>
                </a:cxn>
                <a:cxn ang="0">
                  <a:pos x="3" y="21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5" y="35"/>
                </a:cxn>
                <a:cxn ang="0">
                  <a:pos x="15" y="43"/>
                </a:cxn>
                <a:cxn ang="0">
                  <a:pos x="37" y="54"/>
                </a:cxn>
                <a:cxn ang="0">
                  <a:pos x="55" y="51"/>
                </a:cxn>
                <a:cxn ang="0">
                  <a:pos x="72" y="45"/>
                </a:cxn>
                <a:cxn ang="0">
                  <a:pos x="87" y="25"/>
                </a:cxn>
                <a:cxn ang="0">
                  <a:pos x="91" y="13"/>
                </a:cxn>
                <a:cxn ang="0">
                  <a:pos x="92" y="3"/>
                </a:cxn>
                <a:cxn ang="0">
                  <a:pos x="90" y="0"/>
                </a:cxn>
              </a:cxnLst>
              <a:rect l="0" t="0" r="r" b="b"/>
              <a:pathLst>
                <a:path w="92" h="54">
                  <a:moveTo>
                    <a:pt x="90" y="0"/>
                  </a:moveTo>
                  <a:lnTo>
                    <a:pt x="88" y="0"/>
                  </a:lnTo>
                  <a:lnTo>
                    <a:pt x="87" y="0"/>
                  </a:lnTo>
                  <a:lnTo>
                    <a:pt x="84" y="3"/>
                  </a:lnTo>
                  <a:lnTo>
                    <a:pt x="58" y="12"/>
                  </a:lnTo>
                  <a:lnTo>
                    <a:pt x="46" y="15"/>
                  </a:lnTo>
                  <a:lnTo>
                    <a:pt x="35" y="18"/>
                  </a:lnTo>
                  <a:lnTo>
                    <a:pt x="7" y="2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35"/>
                  </a:lnTo>
                  <a:lnTo>
                    <a:pt x="15" y="43"/>
                  </a:lnTo>
                  <a:lnTo>
                    <a:pt x="37" y="54"/>
                  </a:lnTo>
                  <a:lnTo>
                    <a:pt x="55" y="51"/>
                  </a:lnTo>
                  <a:lnTo>
                    <a:pt x="72" y="45"/>
                  </a:lnTo>
                  <a:lnTo>
                    <a:pt x="87" y="25"/>
                  </a:lnTo>
                  <a:lnTo>
                    <a:pt x="91" y="13"/>
                  </a:lnTo>
                  <a:lnTo>
                    <a:pt x="92" y="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docshape1288"/>
            <p:cNvSpPr>
              <a:spLocks/>
            </p:cNvSpPr>
            <p:nvPr/>
          </p:nvSpPr>
          <p:spPr bwMode="auto">
            <a:xfrm>
              <a:off x="8271" y="965"/>
              <a:ext cx="83" cy="4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21" y="21"/>
                </a:cxn>
                <a:cxn ang="0">
                  <a:pos x="10" y="21"/>
                </a:cxn>
                <a:cxn ang="0">
                  <a:pos x="0" y="20"/>
                </a:cxn>
                <a:cxn ang="0">
                  <a:pos x="4" y="28"/>
                </a:cxn>
                <a:cxn ang="0">
                  <a:pos x="11" y="35"/>
                </a:cxn>
                <a:cxn ang="0">
                  <a:pos x="23" y="40"/>
                </a:cxn>
                <a:cxn ang="0">
                  <a:pos x="41" y="42"/>
                </a:cxn>
                <a:cxn ang="0">
                  <a:pos x="46" y="43"/>
                </a:cxn>
                <a:cxn ang="0">
                  <a:pos x="51" y="41"/>
                </a:cxn>
                <a:cxn ang="0">
                  <a:pos x="56" y="39"/>
                </a:cxn>
                <a:cxn ang="0">
                  <a:pos x="71" y="28"/>
                </a:cxn>
                <a:cxn ang="0">
                  <a:pos x="79" y="18"/>
                </a:cxn>
                <a:cxn ang="0">
                  <a:pos x="82" y="9"/>
                </a:cxn>
                <a:cxn ang="0">
                  <a:pos x="82" y="0"/>
                </a:cxn>
              </a:cxnLst>
              <a:rect l="0" t="0" r="r" b="b"/>
              <a:pathLst>
                <a:path w="83" h="43">
                  <a:moveTo>
                    <a:pt x="82" y="0"/>
                  </a:moveTo>
                  <a:lnTo>
                    <a:pt x="21" y="21"/>
                  </a:lnTo>
                  <a:lnTo>
                    <a:pt x="10" y="21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11" y="35"/>
                  </a:lnTo>
                  <a:lnTo>
                    <a:pt x="23" y="40"/>
                  </a:lnTo>
                  <a:lnTo>
                    <a:pt x="41" y="42"/>
                  </a:lnTo>
                  <a:lnTo>
                    <a:pt x="46" y="43"/>
                  </a:lnTo>
                  <a:lnTo>
                    <a:pt x="51" y="41"/>
                  </a:lnTo>
                  <a:lnTo>
                    <a:pt x="56" y="39"/>
                  </a:lnTo>
                  <a:lnTo>
                    <a:pt x="71" y="28"/>
                  </a:lnTo>
                  <a:lnTo>
                    <a:pt x="79" y="18"/>
                  </a:lnTo>
                  <a:lnTo>
                    <a:pt x="82" y="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docshape1289"/>
            <p:cNvSpPr>
              <a:spLocks/>
            </p:cNvSpPr>
            <p:nvPr/>
          </p:nvSpPr>
          <p:spPr bwMode="auto">
            <a:xfrm>
              <a:off x="8275" y="974"/>
              <a:ext cx="79" cy="26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24" y="23"/>
                </a:cxn>
                <a:cxn ang="0">
                  <a:pos x="11" y="22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14" y="25"/>
                </a:cxn>
                <a:cxn ang="0">
                  <a:pos x="27" y="26"/>
                </a:cxn>
                <a:cxn ang="0">
                  <a:pos x="38" y="25"/>
                </a:cxn>
                <a:cxn ang="0">
                  <a:pos x="42" y="24"/>
                </a:cxn>
                <a:cxn ang="0">
                  <a:pos x="57" y="20"/>
                </a:cxn>
                <a:cxn ang="0">
                  <a:pos x="66" y="16"/>
                </a:cxn>
                <a:cxn ang="0">
                  <a:pos x="72" y="10"/>
                </a:cxn>
                <a:cxn ang="0">
                  <a:pos x="78" y="0"/>
                </a:cxn>
              </a:cxnLst>
              <a:rect l="0" t="0" r="r" b="b"/>
              <a:pathLst>
                <a:path w="79" h="26">
                  <a:moveTo>
                    <a:pt x="78" y="0"/>
                  </a:moveTo>
                  <a:lnTo>
                    <a:pt x="24" y="23"/>
                  </a:lnTo>
                  <a:lnTo>
                    <a:pt x="11" y="22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14" y="25"/>
                  </a:lnTo>
                  <a:lnTo>
                    <a:pt x="27" y="26"/>
                  </a:lnTo>
                  <a:lnTo>
                    <a:pt x="38" y="25"/>
                  </a:lnTo>
                  <a:lnTo>
                    <a:pt x="42" y="24"/>
                  </a:lnTo>
                  <a:lnTo>
                    <a:pt x="57" y="20"/>
                  </a:lnTo>
                  <a:lnTo>
                    <a:pt x="66" y="16"/>
                  </a:lnTo>
                  <a:lnTo>
                    <a:pt x="72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5C6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docshape1290"/>
            <p:cNvSpPr>
              <a:spLocks/>
            </p:cNvSpPr>
            <p:nvPr/>
          </p:nvSpPr>
          <p:spPr bwMode="auto">
            <a:xfrm>
              <a:off x="8271" y="965"/>
              <a:ext cx="85" cy="36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7" y="28"/>
                </a:cxn>
                <a:cxn ang="0">
                  <a:pos x="4" y="21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3" y="31"/>
                </a:cxn>
                <a:cxn ang="0">
                  <a:pos x="11" y="35"/>
                </a:cxn>
                <a:cxn ang="0">
                  <a:pos x="8" y="30"/>
                </a:cxn>
                <a:cxn ang="0">
                  <a:pos x="14" y="31"/>
                </a:cxn>
                <a:cxn ang="0">
                  <a:pos x="84" y="11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9" y="10"/>
                </a:cxn>
                <a:cxn ang="0">
                  <a:pos x="75" y="16"/>
                </a:cxn>
                <a:cxn ang="0">
                  <a:pos x="79" y="12"/>
                </a:cxn>
                <a:cxn ang="0">
                  <a:pos x="79" y="18"/>
                </a:cxn>
                <a:cxn ang="0">
                  <a:pos x="84" y="11"/>
                </a:cxn>
              </a:cxnLst>
              <a:rect l="0" t="0" r="r" b="b"/>
              <a:pathLst>
                <a:path w="85" h="36">
                  <a:moveTo>
                    <a:pt x="14" y="31"/>
                  </a:moveTo>
                  <a:lnTo>
                    <a:pt x="7" y="28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1" y="35"/>
                  </a:lnTo>
                  <a:lnTo>
                    <a:pt x="8" y="30"/>
                  </a:lnTo>
                  <a:lnTo>
                    <a:pt x="14" y="31"/>
                  </a:lnTo>
                  <a:close/>
                  <a:moveTo>
                    <a:pt x="84" y="11"/>
                  </a:moveTo>
                  <a:lnTo>
                    <a:pt x="82" y="0"/>
                  </a:lnTo>
                  <a:lnTo>
                    <a:pt x="78" y="2"/>
                  </a:lnTo>
                  <a:lnTo>
                    <a:pt x="79" y="10"/>
                  </a:lnTo>
                  <a:lnTo>
                    <a:pt x="75" y="16"/>
                  </a:lnTo>
                  <a:lnTo>
                    <a:pt x="79" y="12"/>
                  </a:lnTo>
                  <a:lnTo>
                    <a:pt x="79" y="18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BEAC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4" name="docshape129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30" y="691"/>
              <a:ext cx="2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" name="docshape129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08" y="375"/>
              <a:ext cx="2839" cy="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docshapegroup1293"/>
          <p:cNvGrpSpPr>
            <a:grpSpLocks/>
          </p:cNvGrpSpPr>
          <p:nvPr/>
        </p:nvGrpSpPr>
        <p:grpSpPr bwMode="auto">
          <a:xfrm>
            <a:off x="827584" y="332656"/>
            <a:ext cx="7272808" cy="5976664"/>
            <a:chOff x="1741" y="182"/>
            <a:chExt cx="8399" cy="7814"/>
          </a:xfrm>
        </p:grpSpPr>
        <p:sp>
          <p:nvSpPr>
            <p:cNvPr id="2051" name="docshape1294"/>
            <p:cNvSpPr>
              <a:spLocks/>
            </p:cNvSpPr>
            <p:nvPr/>
          </p:nvSpPr>
          <p:spPr bwMode="auto">
            <a:xfrm>
              <a:off x="6348" y="612"/>
              <a:ext cx="3157" cy="3521"/>
            </a:xfrm>
            <a:custGeom>
              <a:avLst/>
              <a:gdLst/>
              <a:ahLst/>
              <a:cxnLst>
                <a:cxn ang="0">
                  <a:pos x="3147" y="3480"/>
                </a:cxn>
                <a:cxn ang="0">
                  <a:pos x="3151" y="3382"/>
                </a:cxn>
                <a:cxn ang="0">
                  <a:pos x="3119" y="3362"/>
                </a:cxn>
                <a:cxn ang="0">
                  <a:pos x="3110" y="3243"/>
                </a:cxn>
                <a:cxn ang="0">
                  <a:pos x="3119" y="3123"/>
                </a:cxn>
                <a:cxn ang="0">
                  <a:pos x="3119" y="3123"/>
                </a:cxn>
                <a:cxn ang="0">
                  <a:pos x="3113" y="3012"/>
                </a:cxn>
                <a:cxn ang="0">
                  <a:pos x="3097" y="2916"/>
                </a:cxn>
                <a:cxn ang="0">
                  <a:pos x="3067" y="2809"/>
                </a:cxn>
                <a:cxn ang="0">
                  <a:pos x="3020" y="2697"/>
                </a:cxn>
                <a:cxn ang="0">
                  <a:pos x="2977" y="2565"/>
                </a:cxn>
                <a:cxn ang="0">
                  <a:pos x="2946" y="2430"/>
                </a:cxn>
                <a:cxn ang="0">
                  <a:pos x="2929" y="2310"/>
                </a:cxn>
                <a:cxn ang="0">
                  <a:pos x="2929" y="2310"/>
                </a:cxn>
                <a:cxn ang="0">
                  <a:pos x="2867" y="2205"/>
                </a:cxn>
                <a:cxn ang="0">
                  <a:pos x="2861" y="2117"/>
                </a:cxn>
                <a:cxn ang="0">
                  <a:pos x="2818" y="2107"/>
                </a:cxn>
                <a:cxn ang="0">
                  <a:pos x="2775" y="1987"/>
                </a:cxn>
                <a:cxn ang="0">
                  <a:pos x="2743" y="1870"/>
                </a:cxn>
                <a:cxn ang="0">
                  <a:pos x="2743" y="1870"/>
                </a:cxn>
                <a:cxn ang="0">
                  <a:pos x="2699" y="1768"/>
                </a:cxn>
                <a:cxn ang="0">
                  <a:pos x="2651" y="1682"/>
                </a:cxn>
                <a:cxn ang="0">
                  <a:pos x="2587" y="1591"/>
                </a:cxn>
                <a:cxn ang="0">
                  <a:pos x="2578" y="1561"/>
                </a:cxn>
                <a:cxn ang="0">
                  <a:pos x="2481" y="1470"/>
                </a:cxn>
                <a:cxn ang="0">
                  <a:pos x="2499" y="1458"/>
                </a:cxn>
                <a:cxn ang="0">
                  <a:pos x="2443" y="1362"/>
                </a:cxn>
                <a:cxn ang="0">
                  <a:pos x="2382" y="1297"/>
                </a:cxn>
                <a:cxn ang="0">
                  <a:pos x="2377" y="1275"/>
                </a:cxn>
                <a:cxn ang="0">
                  <a:pos x="2308" y="1190"/>
                </a:cxn>
                <a:cxn ang="0">
                  <a:pos x="2229" y="1112"/>
                </a:cxn>
                <a:cxn ang="0">
                  <a:pos x="2132" y="1040"/>
                </a:cxn>
                <a:cxn ang="0">
                  <a:pos x="2020" y="940"/>
                </a:cxn>
                <a:cxn ang="0">
                  <a:pos x="2056" y="919"/>
                </a:cxn>
                <a:cxn ang="0">
                  <a:pos x="1960" y="830"/>
                </a:cxn>
                <a:cxn ang="0">
                  <a:pos x="1977" y="844"/>
                </a:cxn>
                <a:cxn ang="0">
                  <a:pos x="1887" y="778"/>
                </a:cxn>
                <a:cxn ang="0">
                  <a:pos x="1781" y="720"/>
                </a:cxn>
                <a:cxn ang="0">
                  <a:pos x="1674" y="651"/>
                </a:cxn>
                <a:cxn ang="0">
                  <a:pos x="1689" y="612"/>
                </a:cxn>
                <a:cxn ang="0">
                  <a:pos x="1602" y="562"/>
                </a:cxn>
                <a:cxn ang="0">
                  <a:pos x="1490" y="516"/>
                </a:cxn>
                <a:cxn ang="0">
                  <a:pos x="1377" y="458"/>
                </a:cxn>
                <a:cxn ang="0">
                  <a:pos x="1253" y="391"/>
                </a:cxn>
                <a:cxn ang="0">
                  <a:pos x="1167" y="349"/>
                </a:cxn>
                <a:cxn ang="0">
                  <a:pos x="1157" y="344"/>
                </a:cxn>
                <a:cxn ang="0">
                  <a:pos x="1039" y="291"/>
                </a:cxn>
                <a:cxn ang="0">
                  <a:pos x="924" y="235"/>
                </a:cxn>
                <a:cxn ang="0">
                  <a:pos x="954" y="213"/>
                </a:cxn>
                <a:cxn ang="0">
                  <a:pos x="839" y="214"/>
                </a:cxn>
                <a:cxn ang="0">
                  <a:pos x="732" y="173"/>
                </a:cxn>
                <a:cxn ang="0">
                  <a:pos x="738" y="171"/>
                </a:cxn>
                <a:cxn ang="0">
                  <a:pos x="613" y="144"/>
                </a:cxn>
                <a:cxn ang="0">
                  <a:pos x="476" y="110"/>
                </a:cxn>
                <a:cxn ang="0">
                  <a:pos x="496" y="74"/>
                </a:cxn>
                <a:cxn ang="0">
                  <a:pos x="392" y="83"/>
                </a:cxn>
                <a:cxn ang="0">
                  <a:pos x="265" y="70"/>
                </a:cxn>
                <a:cxn ang="0">
                  <a:pos x="126" y="51"/>
                </a:cxn>
                <a:cxn ang="0">
                  <a:pos x="0" y="30"/>
                </a:cxn>
              </a:cxnLst>
              <a:rect l="0" t="0" r="r" b="b"/>
              <a:pathLst>
                <a:path w="3157" h="3521">
                  <a:moveTo>
                    <a:pt x="3156" y="3501"/>
                  </a:moveTo>
                  <a:lnTo>
                    <a:pt x="3116" y="3501"/>
                  </a:lnTo>
                  <a:lnTo>
                    <a:pt x="3116" y="3512"/>
                  </a:lnTo>
                  <a:lnTo>
                    <a:pt x="3126" y="3521"/>
                  </a:lnTo>
                  <a:lnTo>
                    <a:pt x="3148" y="3520"/>
                  </a:lnTo>
                  <a:lnTo>
                    <a:pt x="3156" y="3511"/>
                  </a:lnTo>
                  <a:lnTo>
                    <a:pt x="3156" y="3501"/>
                  </a:lnTo>
                  <a:close/>
                  <a:moveTo>
                    <a:pt x="3147" y="3480"/>
                  </a:moveTo>
                  <a:lnTo>
                    <a:pt x="3124" y="3481"/>
                  </a:lnTo>
                  <a:lnTo>
                    <a:pt x="3116" y="3490"/>
                  </a:lnTo>
                  <a:lnTo>
                    <a:pt x="3116" y="3501"/>
                  </a:lnTo>
                  <a:lnTo>
                    <a:pt x="3156" y="3501"/>
                  </a:lnTo>
                  <a:lnTo>
                    <a:pt x="3156" y="3489"/>
                  </a:lnTo>
                  <a:lnTo>
                    <a:pt x="3147" y="3480"/>
                  </a:lnTo>
                  <a:close/>
                  <a:moveTo>
                    <a:pt x="3151" y="3382"/>
                  </a:moveTo>
                  <a:lnTo>
                    <a:pt x="3111" y="3382"/>
                  </a:lnTo>
                  <a:lnTo>
                    <a:pt x="3112" y="3393"/>
                  </a:lnTo>
                  <a:lnTo>
                    <a:pt x="3121" y="3402"/>
                  </a:lnTo>
                  <a:lnTo>
                    <a:pt x="3143" y="3401"/>
                  </a:lnTo>
                  <a:lnTo>
                    <a:pt x="3151" y="3391"/>
                  </a:lnTo>
                  <a:lnTo>
                    <a:pt x="3151" y="3382"/>
                  </a:lnTo>
                  <a:close/>
                  <a:moveTo>
                    <a:pt x="3141" y="3361"/>
                  </a:moveTo>
                  <a:lnTo>
                    <a:pt x="3119" y="3362"/>
                  </a:lnTo>
                  <a:lnTo>
                    <a:pt x="3110" y="3371"/>
                  </a:lnTo>
                  <a:lnTo>
                    <a:pt x="3111" y="3382"/>
                  </a:lnTo>
                  <a:lnTo>
                    <a:pt x="3151" y="3382"/>
                  </a:lnTo>
                  <a:lnTo>
                    <a:pt x="3150" y="3369"/>
                  </a:lnTo>
                  <a:lnTo>
                    <a:pt x="3141" y="3361"/>
                  </a:lnTo>
                  <a:close/>
                  <a:moveTo>
                    <a:pt x="3132" y="3241"/>
                  </a:moveTo>
                  <a:lnTo>
                    <a:pt x="3110" y="3243"/>
                  </a:lnTo>
                  <a:lnTo>
                    <a:pt x="3101" y="3253"/>
                  </a:lnTo>
                  <a:lnTo>
                    <a:pt x="3103" y="3275"/>
                  </a:lnTo>
                  <a:lnTo>
                    <a:pt x="3113" y="3283"/>
                  </a:lnTo>
                  <a:lnTo>
                    <a:pt x="3135" y="3281"/>
                  </a:lnTo>
                  <a:lnTo>
                    <a:pt x="3143" y="3272"/>
                  </a:lnTo>
                  <a:lnTo>
                    <a:pt x="3141" y="3250"/>
                  </a:lnTo>
                  <a:lnTo>
                    <a:pt x="3132" y="3241"/>
                  </a:lnTo>
                  <a:close/>
                  <a:moveTo>
                    <a:pt x="3119" y="3123"/>
                  </a:moveTo>
                  <a:lnTo>
                    <a:pt x="3097" y="3125"/>
                  </a:lnTo>
                  <a:lnTo>
                    <a:pt x="3089" y="3135"/>
                  </a:lnTo>
                  <a:lnTo>
                    <a:pt x="3092" y="3157"/>
                  </a:lnTo>
                  <a:lnTo>
                    <a:pt x="3101" y="3165"/>
                  </a:lnTo>
                  <a:lnTo>
                    <a:pt x="3123" y="3162"/>
                  </a:lnTo>
                  <a:lnTo>
                    <a:pt x="3131" y="3152"/>
                  </a:lnTo>
                  <a:lnTo>
                    <a:pt x="3129" y="3131"/>
                  </a:lnTo>
                  <a:lnTo>
                    <a:pt x="3119" y="3123"/>
                  </a:lnTo>
                  <a:close/>
                  <a:moveTo>
                    <a:pt x="3102" y="3004"/>
                  </a:moveTo>
                  <a:lnTo>
                    <a:pt x="3081" y="3008"/>
                  </a:lnTo>
                  <a:lnTo>
                    <a:pt x="3073" y="3018"/>
                  </a:lnTo>
                  <a:lnTo>
                    <a:pt x="3076" y="3040"/>
                  </a:lnTo>
                  <a:lnTo>
                    <a:pt x="3086" y="3047"/>
                  </a:lnTo>
                  <a:lnTo>
                    <a:pt x="3108" y="3044"/>
                  </a:lnTo>
                  <a:lnTo>
                    <a:pt x="3116" y="3034"/>
                  </a:lnTo>
                  <a:lnTo>
                    <a:pt x="3113" y="3012"/>
                  </a:lnTo>
                  <a:lnTo>
                    <a:pt x="3102" y="3004"/>
                  </a:lnTo>
                  <a:close/>
                  <a:moveTo>
                    <a:pt x="3083" y="2887"/>
                  </a:moveTo>
                  <a:lnTo>
                    <a:pt x="3061" y="2890"/>
                  </a:lnTo>
                  <a:lnTo>
                    <a:pt x="3054" y="2901"/>
                  </a:lnTo>
                  <a:lnTo>
                    <a:pt x="3057" y="2923"/>
                  </a:lnTo>
                  <a:lnTo>
                    <a:pt x="3068" y="2930"/>
                  </a:lnTo>
                  <a:lnTo>
                    <a:pt x="3090" y="2926"/>
                  </a:lnTo>
                  <a:lnTo>
                    <a:pt x="3097" y="2916"/>
                  </a:lnTo>
                  <a:lnTo>
                    <a:pt x="3093" y="2894"/>
                  </a:lnTo>
                  <a:lnTo>
                    <a:pt x="3083" y="2887"/>
                  </a:lnTo>
                  <a:close/>
                  <a:moveTo>
                    <a:pt x="3059" y="2769"/>
                  </a:moveTo>
                  <a:lnTo>
                    <a:pt x="3037" y="2774"/>
                  </a:lnTo>
                  <a:lnTo>
                    <a:pt x="3031" y="2785"/>
                  </a:lnTo>
                  <a:lnTo>
                    <a:pt x="3035" y="2806"/>
                  </a:lnTo>
                  <a:lnTo>
                    <a:pt x="3046" y="2813"/>
                  </a:lnTo>
                  <a:lnTo>
                    <a:pt x="3067" y="2809"/>
                  </a:lnTo>
                  <a:lnTo>
                    <a:pt x="3074" y="2798"/>
                  </a:lnTo>
                  <a:lnTo>
                    <a:pt x="3070" y="2776"/>
                  </a:lnTo>
                  <a:lnTo>
                    <a:pt x="3059" y="2769"/>
                  </a:lnTo>
                  <a:close/>
                  <a:moveTo>
                    <a:pt x="3032" y="2653"/>
                  </a:moveTo>
                  <a:lnTo>
                    <a:pt x="3011" y="2658"/>
                  </a:lnTo>
                  <a:lnTo>
                    <a:pt x="3004" y="2669"/>
                  </a:lnTo>
                  <a:lnTo>
                    <a:pt x="3009" y="2691"/>
                  </a:lnTo>
                  <a:lnTo>
                    <a:pt x="3020" y="2697"/>
                  </a:lnTo>
                  <a:lnTo>
                    <a:pt x="3042" y="2692"/>
                  </a:lnTo>
                  <a:lnTo>
                    <a:pt x="3048" y="2681"/>
                  </a:lnTo>
                  <a:lnTo>
                    <a:pt x="3043" y="2660"/>
                  </a:lnTo>
                  <a:lnTo>
                    <a:pt x="3032" y="2653"/>
                  </a:lnTo>
                  <a:close/>
                  <a:moveTo>
                    <a:pt x="3001" y="2538"/>
                  </a:moveTo>
                  <a:lnTo>
                    <a:pt x="2980" y="2543"/>
                  </a:lnTo>
                  <a:lnTo>
                    <a:pt x="2974" y="2554"/>
                  </a:lnTo>
                  <a:lnTo>
                    <a:pt x="2977" y="2565"/>
                  </a:lnTo>
                  <a:lnTo>
                    <a:pt x="2980" y="2576"/>
                  </a:lnTo>
                  <a:lnTo>
                    <a:pt x="2991" y="2582"/>
                  </a:lnTo>
                  <a:lnTo>
                    <a:pt x="3012" y="2576"/>
                  </a:lnTo>
                  <a:lnTo>
                    <a:pt x="3018" y="2565"/>
                  </a:lnTo>
                  <a:lnTo>
                    <a:pt x="3012" y="2544"/>
                  </a:lnTo>
                  <a:lnTo>
                    <a:pt x="3001" y="2538"/>
                  </a:lnTo>
                  <a:close/>
                  <a:moveTo>
                    <a:pt x="2967" y="2423"/>
                  </a:moveTo>
                  <a:lnTo>
                    <a:pt x="2946" y="2430"/>
                  </a:lnTo>
                  <a:lnTo>
                    <a:pt x="2940" y="2441"/>
                  </a:lnTo>
                  <a:lnTo>
                    <a:pt x="2947" y="2462"/>
                  </a:lnTo>
                  <a:lnTo>
                    <a:pt x="2958" y="2468"/>
                  </a:lnTo>
                  <a:lnTo>
                    <a:pt x="2979" y="2461"/>
                  </a:lnTo>
                  <a:lnTo>
                    <a:pt x="2985" y="2450"/>
                  </a:lnTo>
                  <a:lnTo>
                    <a:pt x="2978" y="2429"/>
                  </a:lnTo>
                  <a:lnTo>
                    <a:pt x="2967" y="2423"/>
                  </a:lnTo>
                  <a:close/>
                  <a:moveTo>
                    <a:pt x="2929" y="2310"/>
                  </a:moveTo>
                  <a:lnTo>
                    <a:pt x="2909" y="2317"/>
                  </a:lnTo>
                  <a:lnTo>
                    <a:pt x="2903" y="2328"/>
                  </a:lnTo>
                  <a:lnTo>
                    <a:pt x="2910" y="2349"/>
                  </a:lnTo>
                  <a:lnTo>
                    <a:pt x="2922" y="2355"/>
                  </a:lnTo>
                  <a:lnTo>
                    <a:pt x="2943" y="2348"/>
                  </a:lnTo>
                  <a:lnTo>
                    <a:pt x="2948" y="2336"/>
                  </a:lnTo>
                  <a:lnTo>
                    <a:pt x="2941" y="2315"/>
                  </a:lnTo>
                  <a:lnTo>
                    <a:pt x="2929" y="2310"/>
                  </a:lnTo>
                  <a:close/>
                  <a:moveTo>
                    <a:pt x="2906" y="2227"/>
                  </a:moveTo>
                  <a:lnTo>
                    <a:pt x="2866" y="2227"/>
                  </a:lnTo>
                  <a:lnTo>
                    <a:pt x="2870" y="2238"/>
                  </a:lnTo>
                  <a:lnTo>
                    <a:pt x="2882" y="2243"/>
                  </a:lnTo>
                  <a:lnTo>
                    <a:pt x="2902" y="2235"/>
                  </a:lnTo>
                  <a:lnTo>
                    <a:pt x="2906" y="2227"/>
                  </a:lnTo>
                  <a:close/>
                  <a:moveTo>
                    <a:pt x="2888" y="2198"/>
                  </a:moveTo>
                  <a:lnTo>
                    <a:pt x="2867" y="2205"/>
                  </a:lnTo>
                  <a:lnTo>
                    <a:pt x="2862" y="2217"/>
                  </a:lnTo>
                  <a:lnTo>
                    <a:pt x="2866" y="2227"/>
                  </a:lnTo>
                  <a:lnTo>
                    <a:pt x="2906" y="2227"/>
                  </a:lnTo>
                  <a:lnTo>
                    <a:pt x="2907" y="2223"/>
                  </a:lnTo>
                  <a:lnTo>
                    <a:pt x="2900" y="2203"/>
                  </a:lnTo>
                  <a:lnTo>
                    <a:pt x="2888" y="2198"/>
                  </a:lnTo>
                  <a:close/>
                  <a:moveTo>
                    <a:pt x="2861" y="2117"/>
                  </a:moveTo>
                  <a:lnTo>
                    <a:pt x="2822" y="2117"/>
                  </a:lnTo>
                  <a:lnTo>
                    <a:pt x="2826" y="2128"/>
                  </a:lnTo>
                  <a:lnTo>
                    <a:pt x="2838" y="2132"/>
                  </a:lnTo>
                  <a:lnTo>
                    <a:pt x="2859" y="2124"/>
                  </a:lnTo>
                  <a:lnTo>
                    <a:pt x="2861" y="2117"/>
                  </a:lnTo>
                  <a:close/>
                  <a:moveTo>
                    <a:pt x="2843" y="2087"/>
                  </a:moveTo>
                  <a:lnTo>
                    <a:pt x="2823" y="2095"/>
                  </a:lnTo>
                  <a:lnTo>
                    <a:pt x="2818" y="2107"/>
                  </a:lnTo>
                  <a:lnTo>
                    <a:pt x="2822" y="2117"/>
                  </a:lnTo>
                  <a:lnTo>
                    <a:pt x="2861" y="2117"/>
                  </a:lnTo>
                  <a:lnTo>
                    <a:pt x="2863" y="2112"/>
                  </a:lnTo>
                  <a:lnTo>
                    <a:pt x="2855" y="2092"/>
                  </a:lnTo>
                  <a:lnTo>
                    <a:pt x="2843" y="2087"/>
                  </a:lnTo>
                  <a:close/>
                  <a:moveTo>
                    <a:pt x="2795" y="1978"/>
                  </a:moveTo>
                  <a:lnTo>
                    <a:pt x="2775" y="1987"/>
                  </a:lnTo>
                  <a:lnTo>
                    <a:pt x="2770" y="1999"/>
                  </a:lnTo>
                  <a:lnTo>
                    <a:pt x="2779" y="2019"/>
                  </a:lnTo>
                  <a:lnTo>
                    <a:pt x="2791" y="2023"/>
                  </a:lnTo>
                  <a:lnTo>
                    <a:pt x="2811" y="2014"/>
                  </a:lnTo>
                  <a:lnTo>
                    <a:pt x="2816" y="2002"/>
                  </a:lnTo>
                  <a:lnTo>
                    <a:pt x="2807" y="1982"/>
                  </a:lnTo>
                  <a:lnTo>
                    <a:pt x="2795" y="1978"/>
                  </a:lnTo>
                  <a:close/>
                  <a:moveTo>
                    <a:pt x="2743" y="1870"/>
                  </a:moveTo>
                  <a:lnTo>
                    <a:pt x="2723" y="1880"/>
                  </a:lnTo>
                  <a:lnTo>
                    <a:pt x="2719" y="1892"/>
                  </a:lnTo>
                  <a:lnTo>
                    <a:pt x="2729" y="1912"/>
                  </a:lnTo>
                  <a:lnTo>
                    <a:pt x="2741" y="1916"/>
                  </a:lnTo>
                  <a:lnTo>
                    <a:pt x="2760" y="1906"/>
                  </a:lnTo>
                  <a:lnTo>
                    <a:pt x="2764" y="1894"/>
                  </a:lnTo>
                  <a:lnTo>
                    <a:pt x="2755" y="1874"/>
                  </a:lnTo>
                  <a:lnTo>
                    <a:pt x="2743" y="1870"/>
                  </a:lnTo>
                  <a:close/>
                  <a:moveTo>
                    <a:pt x="2687" y="1764"/>
                  </a:moveTo>
                  <a:lnTo>
                    <a:pt x="2668" y="1775"/>
                  </a:lnTo>
                  <a:lnTo>
                    <a:pt x="2664" y="1787"/>
                  </a:lnTo>
                  <a:lnTo>
                    <a:pt x="2675" y="1806"/>
                  </a:lnTo>
                  <a:lnTo>
                    <a:pt x="2687" y="1810"/>
                  </a:lnTo>
                  <a:lnTo>
                    <a:pt x="2706" y="1799"/>
                  </a:lnTo>
                  <a:lnTo>
                    <a:pt x="2710" y="1787"/>
                  </a:lnTo>
                  <a:lnTo>
                    <a:pt x="2699" y="1768"/>
                  </a:lnTo>
                  <a:lnTo>
                    <a:pt x="2687" y="1764"/>
                  </a:lnTo>
                  <a:close/>
                  <a:moveTo>
                    <a:pt x="2628" y="1660"/>
                  </a:moveTo>
                  <a:lnTo>
                    <a:pt x="2609" y="1671"/>
                  </a:lnTo>
                  <a:lnTo>
                    <a:pt x="2606" y="1683"/>
                  </a:lnTo>
                  <a:lnTo>
                    <a:pt x="2617" y="1702"/>
                  </a:lnTo>
                  <a:lnTo>
                    <a:pt x="2629" y="1706"/>
                  </a:lnTo>
                  <a:lnTo>
                    <a:pt x="2648" y="1695"/>
                  </a:lnTo>
                  <a:lnTo>
                    <a:pt x="2651" y="1682"/>
                  </a:lnTo>
                  <a:lnTo>
                    <a:pt x="2640" y="1663"/>
                  </a:lnTo>
                  <a:lnTo>
                    <a:pt x="2628" y="1660"/>
                  </a:lnTo>
                  <a:close/>
                  <a:moveTo>
                    <a:pt x="2587" y="1591"/>
                  </a:moveTo>
                  <a:lnTo>
                    <a:pt x="2550" y="1591"/>
                  </a:lnTo>
                  <a:lnTo>
                    <a:pt x="2556" y="1601"/>
                  </a:lnTo>
                  <a:lnTo>
                    <a:pt x="2568" y="1603"/>
                  </a:lnTo>
                  <a:lnTo>
                    <a:pt x="2587" y="1592"/>
                  </a:lnTo>
                  <a:lnTo>
                    <a:pt x="2587" y="1591"/>
                  </a:lnTo>
                  <a:close/>
                  <a:moveTo>
                    <a:pt x="2565" y="1558"/>
                  </a:moveTo>
                  <a:lnTo>
                    <a:pt x="2547" y="1570"/>
                  </a:lnTo>
                  <a:lnTo>
                    <a:pt x="2544" y="1582"/>
                  </a:lnTo>
                  <a:lnTo>
                    <a:pt x="2550" y="1591"/>
                  </a:lnTo>
                  <a:lnTo>
                    <a:pt x="2587" y="1591"/>
                  </a:lnTo>
                  <a:lnTo>
                    <a:pt x="2589" y="1579"/>
                  </a:lnTo>
                  <a:lnTo>
                    <a:pt x="2578" y="1561"/>
                  </a:lnTo>
                  <a:lnTo>
                    <a:pt x="2565" y="1558"/>
                  </a:lnTo>
                  <a:close/>
                  <a:moveTo>
                    <a:pt x="2521" y="1492"/>
                  </a:moveTo>
                  <a:lnTo>
                    <a:pt x="2485" y="1492"/>
                  </a:lnTo>
                  <a:lnTo>
                    <a:pt x="2491" y="1501"/>
                  </a:lnTo>
                  <a:lnTo>
                    <a:pt x="2503" y="1503"/>
                  </a:lnTo>
                  <a:lnTo>
                    <a:pt x="2521" y="1492"/>
                  </a:lnTo>
                  <a:close/>
                  <a:moveTo>
                    <a:pt x="2499" y="1458"/>
                  </a:moveTo>
                  <a:lnTo>
                    <a:pt x="2481" y="1470"/>
                  </a:lnTo>
                  <a:lnTo>
                    <a:pt x="2479" y="1483"/>
                  </a:lnTo>
                  <a:lnTo>
                    <a:pt x="2485" y="1492"/>
                  </a:lnTo>
                  <a:lnTo>
                    <a:pt x="2521" y="1492"/>
                  </a:lnTo>
                  <a:lnTo>
                    <a:pt x="2522" y="1491"/>
                  </a:lnTo>
                  <a:lnTo>
                    <a:pt x="2524" y="1479"/>
                  </a:lnTo>
                  <a:lnTo>
                    <a:pt x="2512" y="1460"/>
                  </a:lnTo>
                  <a:lnTo>
                    <a:pt x="2499" y="1458"/>
                  </a:lnTo>
                  <a:close/>
                  <a:moveTo>
                    <a:pt x="2430" y="1360"/>
                  </a:moveTo>
                  <a:lnTo>
                    <a:pt x="2412" y="1373"/>
                  </a:lnTo>
                  <a:lnTo>
                    <a:pt x="2410" y="1386"/>
                  </a:lnTo>
                  <a:lnTo>
                    <a:pt x="2423" y="1404"/>
                  </a:lnTo>
                  <a:lnTo>
                    <a:pt x="2436" y="1406"/>
                  </a:lnTo>
                  <a:lnTo>
                    <a:pt x="2454" y="1393"/>
                  </a:lnTo>
                  <a:lnTo>
                    <a:pt x="2456" y="1380"/>
                  </a:lnTo>
                  <a:lnTo>
                    <a:pt x="2443" y="1362"/>
                  </a:lnTo>
                  <a:lnTo>
                    <a:pt x="2430" y="1360"/>
                  </a:lnTo>
                  <a:close/>
                  <a:moveTo>
                    <a:pt x="2357" y="1265"/>
                  </a:moveTo>
                  <a:lnTo>
                    <a:pt x="2340" y="1279"/>
                  </a:lnTo>
                  <a:lnTo>
                    <a:pt x="2338" y="1291"/>
                  </a:lnTo>
                  <a:lnTo>
                    <a:pt x="2345" y="1300"/>
                  </a:lnTo>
                  <a:lnTo>
                    <a:pt x="2352" y="1309"/>
                  </a:lnTo>
                  <a:lnTo>
                    <a:pt x="2365" y="1310"/>
                  </a:lnTo>
                  <a:lnTo>
                    <a:pt x="2382" y="1297"/>
                  </a:lnTo>
                  <a:lnTo>
                    <a:pt x="2384" y="1284"/>
                  </a:lnTo>
                  <a:lnTo>
                    <a:pt x="2377" y="1275"/>
                  </a:lnTo>
                  <a:lnTo>
                    <a:pt x="2370" y="1267"/>
                  </a:lnTo>
                  <a:lnTo>
                    <a:pt x="2357" y="1265"/>
                  </a:lnTo>
                  <a:close/>
                  <a:moveTo>
                    <a:pt x="2377" y="1275"/>
                  </a:moveTo>
                  <a:lnTo>
                    <a:pt x="2377" y="1275"/>
                  </a:lnTo>
                  <a:close/>
                  <a:moveTo>
                    <a:pt x="2282" y="1172"/>
                  </a:moveTo>
                  <a:lnTo>
                    <a:pt x="2265" y="1187"/>
                  </a:lnTo>
                  <a:lnTo>
                    <a:pt x="2264" y="1199"/>
                  </a:lnTo>
                  <a:lnTo>
                    <a:pt x="2278" y="1216"/>
                  </a:lnTo>
                  <a:lnTo>
                    <a:pt x="2290" y="1217"/>
                  </a:lnTo>
                  <a:lnTo>
                    <a:pt x="2307" y="1203"/>
                  </a:lnTo>
                  <a:lnTo>
                    <a:pt x="2308" y="1190"/>
                  </a:lnTo>
                  <a:lnTo>
                    <a:pt x="2294" y="1173"/>
                  </a:lnTo>
                  <a:lnTo>
                    <a:pt x="2282" y="1172"/>
                  </a:lnTo>
                  <a:close/>
                  <a:moveTo>
                    <a:pt x="2203" y="1083"/>
                  </a:moveTo>
                  <a:lnTo>
                    <a:pt x="2186" y="1097"/>
                  </a:lnTo>
                  <a:lnTo>
                    <a:pt x="2185" y="1110"/>
                  </a:lnTo>
                  <a:lnTo>
                    <a:pt x="2200" y="1126"/>
                  </a:lnTo>
                  <a:lnTo>
                    <a:pt x="2213" y="1127"/>
                  </a:lnTo>
                  <a:lnTo>
                    <a:pt x="2229" y="1112"/>
                  </a:lnTo>
                  <a:lnTo>
                    <a:pt x="2230" y="1100"/>
                  </a:lnTo>
                  <a:lnTo>
                    <a:pt x="2215" y="1083"/>
                  </a:lnTo>
                  <a:lnTo>
                    <a:pt x="2203" y="1083"/>
                  </a:lnTo>
                  <a:close/>
                  <a:moveTo>
                    <a:pt x="2121" y="995"/>
                  </a:moveTo>
                  <a:lnTo>
                    <a:pt x="2105" y="1011"/>
                  </a:lnTo>
                  <a:lnTo>
                    <a:pt x="2104" y="1023"/>
                  </a:lnTo>
                  <a:lnTo>
                    <a:pt x="2120" y="1039"/>
                  </a:lnTo>
                  <a:lnTo>
                    <a:pt x="2132" y="1040"/>
                  </a:lnTo>
                  <a:lnTo>
                    <a:pt x="2148" y="1024"/>
                  </a:lnTo>
                  <a:lnTo>
                    <a:pt x="2149" y="1012"/>
                  </a:lnTo>
                  <a:lnTo>
                    <a:pt x="2133" y="996"/>
                  </a:lnTo>
                  <a:lnTo>
                    <a:pt x="2121" y="995"/>
                  </a:lnTo>
                  <a:close/>
                  <a:moveTo>
                    <a:pt x="2048" y="911"/>
                  </a:moveTo>
                  <a:lnTo>
                    <a:pt x="2035" y="911"/>
                  </a:lnTo>
                  <a:lnTo>
                    <a:pt x="2020" y="927"/>
                  </a:lnTo>
                  <a:lnTo>
                    <a:pt x="2020" y="940"/>
                  </a:lnTo>
                  <a:lnTo>
                    <a:pt x="2036" y="955"/>
                  </a:lnTo>
                  <a:lnTo>
                    <a:pt x="2049" y="955"/>
                  </a:lnTo>
                  <a:lnTo>
                    <a:pt x="2064" y="939"/>
                  </a:lnTo>
                  <a:lnTo>
                    <a:pt x="2064" y="926"/>
                  </a:lnTo>
                  <a:lnTo>
                    <a:pt x="2056" y="919"/>
                  </a:lnTo>
                  <a:lnTo>
                    <a:pt x="2048" y="911"/>
                  </a:lnTo>
                  <a:close/>
                  <a:moveTo>
                    <a:pt x="2056" y="919"/>
                  </a:moveTo>
                  <a:lnTo>
                    <a:pt x="2056" y="919"/>
                  </a:lnTo>
                  <a:close/>
                  <a:moveTo>
                    <a:pt x="1968" y="867"/>
                  </a:moveTo>
                  <a:lnTo>
                    <a:pt x="1942" y="867"/>
                  </a:lnTo>
                  <a:lnTo>
                    <a:pt x="1950" y="874"/>
                  </a:lnTo>
                  <a:lnTo>
                    <a:pt x="1962" y="874"/>
                  </a:lnTo>
                  <a:lnTo>
                    <a:pt x="1968" y="867"/>
                  </a:lnTo>
                  <a:close/>
                  <a:moveTo>
                    <a:pt x="1960" y="830"/>
                  </a:moveTo>
                  <a:lnTo>
                    <a:pt x="1947" y="830"/>
                  </a:lnTo>
                  <a:lnTo>
                    <a:pt x="1933" y="847"/>
                  </a:lnTo>
                  <a:lnTo>
                    <a:pt x="1933" y="859"/>
                  </a:lnTo>
                  <a:lnTo>
                    <a:pt x="1942" y="867"/>
                  </a:lnTo>
                  <a:lnTo>
                    <a:pt x="1968" y="867"/>
                  </a:lnTo>
                  <a:lnTo>
                    <a:pt x="1977" y="857"/>
                  </a:lnTo>
                  <a:lnTo>
                    <a:pt x="1977" y="844"/>
                  </a:lnTo>
                  <a:lnTo>
                    <a:pt x="1960" y="830"/>
                  </a:lnTo>
                  <a:close/>
                  <a:moveTo>
                    <a:pt x="1869" y="751"/>
                  </a:moveTo>
                  <a:lnTo>
                    <a:pt x="1857" y="753"/>
                  </a:lnTo>
                  <a:lnTo>
                    <a:pt x="1843" y="770"/>
                  </a:lnTo>
                  <a:lnTo>
                    <a:pt x="1844" y="782"/>
                  </a:lnTo>
                  <a:lnTo>
                    <a:pt x="1861" y="796"/>
                  </a:lnTo>
                  <a:lnTo>
                    <a:pt x="1873" y="795"/>
                  </a:lnTo>
                  <a:lnTo>
                    <a:pt x="1887" y="778"/>
                  </a:lnTo>
                  <a:lnTo>
                    <a:pt x="1886" y="766"/>
                  </a:lnTo>
                  <a:lnTo>
                    <a:pt x="1869" y="751"/>
                  </a:lnTo>
                  <a:close/>
                  <a:moveTo>
                    <a:pt x="1776" y="677"/>
                  </a:moveTo>
                  <a:lnTo>
                    <a:pt x="1763" y="678"/>
                  </a:lnTo>
                  <a:lnTo>
                    <a:pt x="1750" y="696"/>
                  </a:lnTo>
                  <a:lnTo>
                    <a:pt x="1751" y="708"/>
                  </a:lnTo>
                  <a:lnTo>
                    <a:pt x="1769" y="722"/>
                  </a:lnTo>
                  <a:lnTo>
                    <a:pt x="1781" y="720"/>
                  </a:lnTo>
                  <a:lnTo>
                    <a:pt x="1795" y="703"/>
                  </a:lnTo>
                  <a:lnTo>
                    <a:pt x="1793" y="690"/>
                  </a:lnTo>
                  <a:lnTo>
                    <a:pt x="1776" y="677"/>
                  </a:lnTo>
                  <a:close/>
                  <a:moveTo>
                    <a:pt x="1680" y="605"/>
                  </a:moveTo>
                  <a:lnTo>
                    <a:pt x="1667" y="607"/>
                  </a:lnTo>
                  <a:lnTo>
                    <a:pt x="1654" y="625"/>
                  </a:lnTo>
                  <a:lnTo>
                    <a:pt x="1656" y="638"/>
                  </a:lnTo>
                  <a:lnTo>
                    <a:pt x="1674" y="651"/>
                  </a:lnTo>
                  <a:lnTo>
                    <a:pt x="1687" y="648"/>
                  </a:lnTo>
                  <a:lnTo>
                    <a:pt x="1700" y="631"/>
                  </a:lnTo>
                  <a:lnTo>
                    <a:pt x="1698" y="618"/>
                  </a:lnTo>
                  <a:lnTo>
                    <a:pt x="1689" y="612"/>
                  </a:lnTo>
                  <a:lnTo>
                    <a:pt x="1680" y="605"/>
                  </a:lnTo>
                  <a:close/>
                  <a:moveTo>
                    <a:pt x="1689" y="612"/>
                  </a:moveTo>
                  <a:lnTo>
                    <a:pt x="1689" y="612"/>
                  </a:lnTo>
                  <a:close/>
                  <a:moveTo>
                    <a:pt x="1581" y="537"/>
                  </a:moveTo>
                  <a:lnTo>
                    <a:pt x="1569" y="540"/>
                  </a:lnTo>
                  <a:lnTo>
                    <a:pt x="1556" y="558"/>
                  </a:lnTo>
                  <a:lnTo>
                    <a:pt x="1559" y="571"/>
                  </a:lnTo>
                  <a:lnTo>
                    <a:pt x="1577" y="583"/>
                  </a:lnTo>
                  <a:lnTo>
                    <a:pt x="1590" y="580"/>
                  </a:lnTo>
                  <a:lnTo>
                    <a:pt x="1602" y="562"/>
                  </a:lnTo>
                  <a:lnTo>
                    <a:pt x="1600" y="550"/>
                  </a:lnTo>
                  <a:lnTo>
                    <a:pt x="1581" y="537"/>
                  </a:lnTo>
                  <a:close/>
                  <a:moveTo>
                    <a:pt x="1480" y="473"/>
                  </a:moveTo>
                  <a:lnTo>
                    <a:pt x="1468" y="476"/>
                  </a:lnTo>
                  <a:lnTo>
                    <a:pt x="1456" y="495"/>
                  </a:lnTo>
                  <a:lnTo>
                    <a:pt x="1459" y="507"/>
                  </a:lnTo>
                  <a:lnTo>
                    <a:pt x="1478" y="519"/>
                  </a:lnTo>
                  <a:lnTo>
                    <a:pt x="1490" y="516"/>
                  </a:lnTo>
                  <a:lnTo>
                    <a:pt x="1502" y="497"/>
                  </a:lnTo>
                  <a:lnTo>
                    <a:pt x="1499" y="485"/>
                  </a:lnTo>
                  <a:lnTo>
                    <a:pt x="1480" y="473"/>
                  </a:lnTo>
                  <a:close/>
                  <a:moveTo>
                    <a:pt x="1377" y="413"/>
                  </a:moveTo>
                  <a:lnTo>
                    <a:pt x="1365" y="416"/>
                  </a:lnTo>
                  <a:lnTo>
                    <a:pt x="1354" y="435"/>
                  </a:lnTo>
                  <a:lnTo>
                    <a:pt x="1357" y="447"/>
                  </a:lnTo>
                  <a:lnTo>
                    <a:pt x="1377" y="458"/>
                  </a:lnTo>
                  <a:lnTo>
                    <a:pt x="1389" y="455"/>
                  </a:lnTo>
                  <a:lnTo>
                    <a:pt x="1400" y="436"/>
                  </a:lnTo>
                  <a:lnTo>
                    <a:pt x="1396" y="423"/>
                  </a:lnTo>
                  <a:lnTo>
                    <a:pt x="1377" y="413"/>
                  </a:lnTo>
                  <a:close/>
                  <a:moveTo>
                    <a:pt x="1272" y="356"/>
                  </a:moveTo>
                  <a:lnTo>
                    <a:pt x="1260" y="360"/>
                  </a:lnTo>
                  <a:lnTo>
                    <a:pt x="1250" y="379"/>
                  </a:lnTo>
                  <a:lnTo>
                    <a:pt x="1253" y="391"/>
                  </a:lnTo>
                  <a:lnTo>
                    <a:pt x="1273" y="402"/>
                  </a:lnTo>
                  <a:lnTo>
                    <a:pt x="1285" y="398"/>
                  </a:lnTo>
                  <a:lnTo>
                    <a:pt x="1295" y="378"/>
                  </a:lnTo>
                  <a:lnTo>
                    <a:pt x="1291" y="366"/>
                  </a:lnTo>
                  <a:lnTo>
                    <a:pt x="1272" y="356"/>
                  </a:lnTo>
                  <a:close/>
                  <a:moveTo>
                    <a:pt x="1179" y="344"/>
                  </a:moveTo>
                  <a:lnTo>
                    <a:pt x="1157" y="344"/>
                  </a:lnTo>
                  <a:lnTo>
                    <a:pt x="1167" y="349"/>
                  </a:lnTo>
                  <a:lnTo>
                    <a:pt x="1179" y="344"/>
                  </a:lnTo>
                  <a:close/>
                  <a:moveTo>
                    <a:pt x="1164" y="303"/>
                  </a:moveTo>
                  <a:lnTo>
                    <a:pt x="1152" y="307"/>
                  </a:lnTo>
                  <a:lnTo>
                    <a:pt x="1143" y="327"/>
                  </a:lnTo>
                  <a:lnTo>
                    <a:pt x="1147" y="339"/>
                  </a:lnTo>
                  <a:lnTo>
                    <a:pt x="1157" y="344"/>
                  </a:lnTo>
                  <a:lnTo>
                    <a:pt x="1179" y="344"/>
                  </a:lnTo>
                  <a:lnTo>
                    <a:pt x="1188" y="324"/>
                  </a:lnTo>
                  <a:lnTo>
                    <a:pt x="1184" y="313"/>
                  </a:lnTo>
                  <a:lnTo>
                    <a:pt x="1164" y="303"/>
                  </a:lnTo>
                  <a:close/>
                  <a:moveTo>
                    <a:pt x="1055" y="254"/>
                  </a:moveTo>
                  <a:lnTo>
                    <a:pt x="1043" y="259"/>
                  </a:lnTo>
                  <a:lnTo>
                    <a:pt x="1034" y="279"/>
                  </a:lnTo>
                  <a:lnTo>
                    <a:pt x="1039" y="291"/>
                  </a:lnTo>
                  <a:lnTo>
                    <a:pt x="1059" y="300"/>
                  </a:lnTo>
                  <a:lnTo>
                    <a:pt x="1071" y="295"/>
                  </a:lnTo>
                  <a:lnTo>
                    <a:pt x="1080" y="275"/>
                  </a:lnTo>
                  <a:lnTo>
                    <a:pt x="1075" y="263"/>
                  </a:lnTo>
                  <a:lnTo>
                    <a:pt x="1055" y="254"/>
                  </a:lnTo>
                  <a:close/>
                  <a:moveTo>
                    <a:pt x="944" y="209"/>
                  </a:moveTo>
                  <a:lnTo>
                    <a:pt x="932" y="214"/>
                  </a:lnTo>
                  <a:lnTo>
                    <a:pt x="924" y="235"/>
                  </a:lnTo>
                  <a:lnTo>
                    <a:pt x="929" y="247"/>
                  </a:lnTo>
                  <a:lnTo>
                    <a:pt x="950" y="255"/>
                  </a:lnTo>
                  <a:lnTo>
                    <a:pt x="961" y="249"/>
                  </a:lnTo>
                  <a:lnTo>
                    <a:pt x="969" y="229"/>
                  </a:lnTo>
                  <a:lnTo>
                    <a:pt x="964" y="217"/>
                  </a:lnTo>
                  <a:lnTo>
                    <a:pt x="954" y="213"/>
                  </a:lnTo>
                  <a:lnTo>
                    <a:pt x="944" y="209"/>
                  </a:lnTo>
                  <a:close/>
                  <a:moveTo>
                    <a:pt x="954" y="213"/>
                  </a:moveTo>
                  <a:lnTo>
                    <a:pt x="954" y="213"/>
                  </a:lnTo>
                  <a:close/>
                  <a:moveTo>
                    <a:pt x="831" y="169"/>
                  </a:moveTo>
                  <a:lnTo>
                    <a:pt x="820" y="174"/>
                  </a:lnTo>
                  <a:lnTo>
                    <a:pt x="812" y="195"/>
                  </a:lnTo>
                  <a:lnTo>
                    <a:pt x="818" y="206"/>
                  </a:lnTo>
                  <a:lnTo>
                    <a:pt x="839" y="214"/>
                  </a:lnTo>
                  <a:lnTo>
                    <a:pt x="850" y="208"/>
                  </a:lnTo>
                  <a:lnTo>
                    <a:pt x="857" y="187"/>
                  </a:lnTo>
                  <a:lnTo>
                    <a:pt x="852" y="176"/>
                  </a:lnTo>
                  <a:lnTo>
                    <a:pt x="831" y="169"/>
                  </a:lnTo>
                  <a:close/>
                  <a:moveTo>
                    <a:pt x="732" y="173"/>
                  </a:moveTo>
                  <a:lnTo>
                    <a:pt x="716" y="173"/>
                  </a:lnTo>
                  <a:lnTo>
                    <a:pt x="726" y="177"/>
                  </a:lnTo>
                  <a:lnTo>
                    <a:pt x="732" y="173"/>
                  </a:lnTo>
                  <a:close/>
                  <a:moveTo>
                    <a:pt x="717" y="132"/>
                  </a:moveTo>
                  <a:lnTo>
                    <a:pt x="706" y="138"/>
                  </a:lnTo>
                  <a:lnTo>
                    <a:pt x="699" y="159"/>
                  </a:lnTo>
                  <a:lnTo>
                    <a:pt x="705" y="170"/>
                  </a:lnTo>
                  <a:lnTo>
                    <a:pt x="716" y="173"/>
                  </a:lnTo>
                  <a:lnTo>
                    <a:pt x="732" y="173"/>
                  </a:lnTo>
                  <a:lnTo>
                    <a:pt x="738" y="171"/>
                  </a:lnTo>
                  <a:lnTo>
                    <a:pt x="744" y="150"/>
                  </a:lnTo>
                  <a:lnTo>
                    <a:pt x="738" y="138"/>
                  </a:lnTo>
                  <a:lnTo>
                    <a:pt x="717" y="132"/>
                  </a:lnTo>
                  <a:close/>
                  <a:moveTo>
                    <a:pt x="602" y="100"/>
                  </a:moveTo>
                  <a:lnTo>
                    <a:pt x="591" y="106"/>
                  </a:lnTo>
                  <a:lnTo>
                    <a:pt x="585" y="127"/>
                  </a:lnTo>
                  <a:lnTo>
                    <a:pt x="591" y="138"/>
                  </a:lnTo>
                  <a:lnTo>
                    <a:pt x="613" y="144"/>
                  </a:lnTo>
                  <a:lnTo>
                    <a:pt x="624" y="138"/>
                  </a:lnTo>
                  <a:lnTo>
                    <a:pt x="629" y="116"/>
                  </a:lnTo>
                  <a:lnTo>
                    <a:pt x="623" y="105"/>
                  </a:lnTo>
                  <a:lnTo>
                    <a:pt x="602" y="100"/>
                  </a:lnTo>
                  <a:close/>
                  <a:moveTo>
                    <a:pt x="485" y="71"/>
                  </a:moveTo>
                  <a:lnTo>
                    <a:pt x="474" y="78"/>
                  </a:lnTo>
                  <a:lnTo>
                    <a:pt x="469" y="100"/>
                  </a:lnTo>
                  <a:lnTo>
                    <a:pt x="476" y="110"/>
                  </a:lnTo>
                  <a:lnTo>
                    <a:pt x="498" y="115"/>
                  </a:lnTo>
                  <a:lnTo>
                    <a:pt x="508" y="108"/>
                  </a:lnTo>
                  <a:lnTo>
                    <a:pt x="513" y="87"/>
                  </a:lnTo>
                  <a:lnTo>
                    <a:pt x="507" y="76"/>
                  </a:lnTo>
                  <a:lnTo>
                    <a:pt x="496" y="74"/>
                  </a:lnTo>
                  <a:lnTo>
                    <a:pt x="485" y="71"/>
                  </a:lnTo>
                  <a:close/>
                  <a:moveTo>
                    <a:pt x="496" y="74"/>
                  </a:moveTo>
                  <a:lnTo>
                    <a:pt x="496" y="74"/>
                  </a:lnTo>
                  <a:close/>
                  <a:moveTo>
                    <a:pt x="368" y="47"/>
                  </a:moveTo>
                  <a:lnTo>
                    <a:pt x="357" y="54"/>
                  </a:lnTo>
                  <a:lnTo>
                    <a:pt x="353" y="76"/>
                  </a:lnTo>
                  <a:lnTo>
                    <a:pt x="360" y="87"/>
                  </a:lnTo>
                  <a:lnTo>
                    <a:pt x="382" y="91"/>
                  </a:lnTo>
                  <a:lnTo>
                    <a:pt x="392" y="83"/>
                  </a:lnTo>
                  <a:lnTo>
                    <a:pt x="397" y="62"/>
                  </a:lnTo>
                  <a:lnTo>
                    <a:pt x="389" y="51"/>
                  </a:lnTo>
                  <a:lnTo>
                    <a:pt x="368" y="47"/>
                  </a:lnTo>
                  <a:close/>
                  <a:moveTo>
                    <a:pt x="250" y="27"/>
                  </a:moveTo>
                  <a:lnTo>
                    <a:pt x="239" y="35"/>
                  </a:lnTo>
                  <a:lnTo>
                    <a:pt x="236" y="57"/>
                  </a:lnTo>
                  <a:lnTo>
                    <a:pt x="243" y="67"/>
                  </a:lnTo>
                  <a:lnTo>
                    <a:pt x="265" y="70"/>
                  </a:lnTo>
                  <a:lnTo>
                    <a:pt x="276" y="63"/>
                  </a:lnTo>
                  <a:lnTo>
                    <a:pt x="279" y="41"/>
                  </a:lnTo>
                  <a:lnTo>
                    <a:pt x="271" y="31"/>
                  </a:lnTo>
                  <a:lnTo>
                    <a:pt x="250" y="27"/>
                  </a:lnTo>
                  <a:close/>
                  <a:moveTo>
                    <a:pt x="131" y="12"/>
                  </a:moveTo>
                  <a:lnTo>
                    <a:pt x="121" y="19"/>
                  </a:lnTo>
                  <a:lnTo>
                    <a:pt x="118" y="41"/>
                  </a:lnTo>
                  <a:lnTo>
                    <a:pt x="126" y="51"/>
                  </a:lnTo>
                  <a:lnTo>
                    <a:pt x="148" y="54"/>
                  </a:lnTo>
                  <a:lnTo>
                    <a:pt x="158" y="46"/>
                  </a:lnTo>
                  <a:lnTo>
                    <a:pt x="161" y="24"/>
                  </a:lnTo>
                  <a:lnTo>
                    <a:pt x="153" y="14"/>
                  </a:lnTo>
                  <a:lnTo>
                    <a:pt x="131" y="12"/>
                  </a:lnTo>
                  <a:close/>
                  <a:moveTo>
                    <a:pt x="12" y="0"/>
                  </a:moveTo>
                  <a:lnTo>
                    <a:pt x="2" y="8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2" y="12"/>
                  </a:lnTo>
                  <a:lnTo>
                    <a:pt x="3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docshape1295"/>
            <p:cNvSpPr>
              <a:spLocks/>
            </p:cNvSpPr>
            <p:nvPr/>
          </p:nvSpPr>
          <p:spPr bwMode="auto">
            <a:xfrm>
              <a:off x="9465" y="4211"/>
              <a:ext cx="40" cy="4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6"/>
                </a:cxn>
                <a:cxn ang="0">
                  <a:pos x="20" y="0"/>
                </a:cxn>
                <a:cxn ang="0">
                  <a:pos x="34" y="6"/>
                </a:cxn>
                <a:cxn ang="0">
                  <a:pos x="40" y="20"/>
                </a:cxn>
                <a:cxn ang="0">
                  <a:pos x="34" y="34"/>
                </a:cxn>
                <a:cxn ang="0">
                  <a:pos x="20" y="40"/>
                </a:cxn>
                <a:cxn ang="0">
                  <a:pos x="6" y="34"/>
                </a:cxn>
                <a:cxn ang="0">
                  <a:pos x="0" y="20"/>
                </a:cxn>
              </a:cxnLst>
              <a:rect l="0" t="0" r="r" b="b"/>
              <a:pathLst>
                <a:path w="40" h="40">
                  <a:moveTo>
                    <a:pt x="0" y="20"/>
                  </a:moveTo>
                  <a:lnTo>
                    <a:pt x="6" y="6"/>
                  </a:lnTo>
                  <a:lnTo>
                    <a:pt x="20" y="0"/>
                  </a:lnTo>
                  <a:lnTo>
                    <a:pt x="34" y="6"/>
                  </a:lnTo>
                  <a:lnTo>
                    <a:pt x="40" y="20"/>
                  </a:lnTo>
                  <a:lnTo>
                    <a:pt x="34" y="34"/>
                  </a:lnTo>
                  <a:lnTo>
                    <a:pt x="20" y="40"/>
                  </a:lnTo>
                  <a:lnTo>
                    <a:pt x="6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docshape129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1" y="550"/>
              <a:ext cx="21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docshape12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2" y="447"/>
              <a:ext cx="2475" cy="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docshape129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2" y="4474"/>
              <a:ext cx="2550" cy="2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docshape129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36" y="4016"/>
              <a:ext cx="1466" cy="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docshape1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3" y="4414"/>
              <a:ext cx="8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docshape13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42" y="4483"/>
              <a:ext cx="5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docshape13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05" y="4387"/>
              <a:ext cx="84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docshape130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69" y="4462"/>
              <a:ext cx="6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docshape1304"/>
            <p:cNvSpPr>
              <a:spLocks/>
            </p:cNvSpPr>
            <p:nvPr/>
          </p:nvSpPr>
          <p:spPr bwMode="auto">
            <a:xfrm>
              <a:off x="8178" y="4455"/>
              <a:ext cx="68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7" y="0"/>
                </a:cxn>
                <a:cxn ang="0">
                  <a:pos x="11" y="8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5" y="47"/>
                </a:cxn>
                <a:cxn ang="0">
                  <a:pos x="11" y="51"/>
                </a:cxn>
                <a:cxn ang="0">
                  <a:pos x="21" y="50"/>
                </a:cxn>
                <a:cxn ang="0">
                  <a:pos x="39" y="46"/>
                </a:cxn>
                <a:cxn ang="0">
                  <a:pos x="57" y="41"/>
                </a:cxn>
                <a:cxn ang="0">
                  <a:pos x="66" y="38"/>
                </a:cxn>
                <a:cxn ang="0">
                  <a:pos x="68" y="35"/>
                </a:cxn>
                <a:cxn ang="0">
                  <a:pos x="67" y="24"/>
                </a:cxn>
                <a:cxn ang="0">
                  <a:pos x="65" y="20"/>
                </a:cxn>
                <a:cxn ang="0">
                  <a:pos x="63" y="14"/>
                </a:cxn>
                <a:cxn ang="0">
                  <a:pos x="55" y="6"/>
                </a:cxn>
                <a:cxn ang="0">
                  <a:pos x="44" y="0"/>
                </a:cxn>
              </a:cxnLst>
              <a:rect l="0" t="0" r="r" b="b"/>
              <a:pathLst>
                <a:path w="68" h="52">
                  <a:moveTo>
                    <a:pt x="44" y="0"/>
                  </a:moveTo>
                  <a:lnTo>
                    <a:pt x="27" y="0"/>
                  </a:lnTo>
                  <a:lnTo>
                    <a:pt x="11" y="8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5" y="47"/>
                  </a:lnTo>
                  <a:lnTo>
                    <a:pt x="11" y="51"/>
                  </a:lnTo>
                  <a:lnTo>
                    <a:pt x="21" y="50"/>
                  </a:lnTo>
                  <a:lnTo>
                    <a:pt x="39" y="46"/>
                  </a:lnTo>
                  <a:lnTo>
                    <a:pt x="57" y="41"/>
                  </a:lnTo>
                  <a:lnTo>
                    <a:pt x="66" y="38"/>
                  </a:lnTo>
                  <a:lnTo>
                    <a:pt x="68" y="35"/>
                  </a:lnTo>
                  <a:lnTo>
                    <a:pt x="67" y="24"/>
                  </a:lnTo>
                  <a:lnTo>
                    <a:pt x="65" y="20"/>
                  </a:lnTo>
                  <a:lnTo>
                    <a:pt x="63" y="14"/>
                  </a:lnTo>
                  <a:lnTo>
                    <a:pt x="55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docshape1305"/>
            <p:cNvSpPr>
              <a:spLocks/>
            </p:cNvSpPr>
            <p:nvPr/>
          </p:nvSpPr>
          <p:spPr bwMode="auto">
            <a:xfrm>
              <a:off x="8188" y="4457"/>
              <a:ext cx="48" cy="4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5" y="40"/>
                </a:cxn>
                <a:cxn ang="0">
                  <a:pos x="13" y="44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42" y="37"/>
                </a:cxn>
                <a:cxn ang="0">
                  <a:pos x="47" y="24"/>
                </a:cxn>
                <a:cxn ang="0">
                  <a:pos x="38" y="5"/>
                </a:cxn>
                <a:cxn ang="0">
                  <a:pos x="30" y="0"/>
                </a:cxn>
              </a:cxnLst>
              <a:rect l="0" t="0" r="r" b="b"/>
              <a:pathLst>
                <a:path w="48" h="45">
                  <a:moveTo>
                    <a:pt x="30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5" y="40"/>
                  </a:lnTo>
                  <a:lnTo>
                    <a:pt x="13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42" y="37"/>
                  </a:lnTo>
                  <a:lnTo>
                    <a:pt x="47" y="24"/>
                  </a:lnTo>
                  <a:lnTo>
                    <a:pt x="38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docshape1306"/>
            <p:cNvSpPr>
              <a:spLocks/>
            </p:cNvSpPr>
            <p:nvPr/>
          </p:nvSpPr>
          <p:spPr bwMode="auto">
            <a:xfrm>
              <a:off x="8174" y="4453"/>
              <a:ext cx="69" cy="3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3" y="4"/>
                </a:cxn>
                <a:cxn ang="0">
                  <a:pos x="3" y="8"/>
                </a:cxn>
                <a:cxn ang="0">
                  <a:pos x="0" y="16"/>
                </a:cxn>
                <a:cxn ang="0">
                  <a:pos x="0" y="31"/>
                </a:cxn>
                <a:cxn ang="0">
                  <a:pos x="2" y="33"/>
                </a:cxn>
                <a:cxn ang="0">
                  <a:pos x="5" y="36"/>
                </a:cxn>
                <a:cxn ang="0">
                  <a:pos x="4" y="33"/>
                </a:cxn>
                <a:cxn ang="0">
                  <a:pos x="4" y="29"/>
                </a:cxn>
                <a:cxn ang="0">
                  <a:pos x="6" y="21"/>
                </a:cxn>
                <a:cxn ang="0">
                  <a:pos x="11" y="10"/>
                </a:cxn>
                <a:cxn ang="0">
                  <a:pos x="34" y="5"/>
                </a:cxn>
                <a:cxn ang="0">
                  <a:pos x="49" y="5"/>
                </a:cxn>
                <a:cxn ang="0">
                  <a:pos x="60" y="11"/>
                </a:cxn>
                <a:cxn ang="0">
                  <a:pos x="66" y="18"/>
                </a:cxn>
                <a:cxn ang="0">
                  <a:pos x="69" y="20"/>
                </a:cxn>
                <a:cxn ang="0">
                  <a:pos x="68" y="16"/>
                </a:cxn>
                <a:cxn ang="0">
                  <a:pos x="62" y="8"/>
                </a:cxn>
                <a:cxn ang="0">
                  <a:pos x="50" y="1"/>
                </a:cxn>
                <a:cxn ang="0">
                  <a:pos x="31" y="0"/>
                </a:cxn>
              </a:cxnLst>
              <a:rect l="0" t="0" r="r" b="b"/>
              <a:pathLst>
                <a:path w="69" h="36">
                  <a:moveTo>
                    <a:pt x="31" y="0"/>
                  </a:moveTo>
                  <a:lnTo>
                    <a:pt x="13" y="4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6" y="21"/>
                  </a:lnTo>
                  <a:lnTo>
                    <a:pt x="11" y="10"/>
                  </a:lnTo>
                  <a:lnTo>
                    <a:pt x="34" y="5"/>
                  </a:lnTo>
                  <a:lnTo>
                    <a:pt x="49" y="5"/>
                  </a:lnTo>
                  <a:lnTo>
                    <a:pt x="60" y="11"/>
                  </a:lnTo>
                  <a:lnTo>
                    <a:pt x="66" y="18"/>
                  </a:lnTo>
                  <a:lnTo>
                    <a:pt x="69" y="20"/>
                  </a:lnTo>
                  <a:lnTo>
                    <a:pt x="68" y="16"/>
                  </a:lnTo>
                  <a:lnTo>
                    <a:pt x="62" y="8"/>
                  </a:lnTo>
                  <a:lnTo>
                    <a:pt x="50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docshape1307"/>
            <p:cNvSpPr>
              <a:spLocks/>
            </p:cNvSpPr>
            <p:nvPr/>
          </p:nvSpPr>
          <p:spPr bwMode="auto">
            <a:xfrm>
              <a:off x="8185" y="4491"/>
              <a:ext cx="60" cy="2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7" y="3"/>
                </a:cxn>
                <a:cxn ang="0">
                  <a:pos x="46" y="8"/>
                </a:cxn>
                <a:cxn ang="0">
                  <a:pos x="13" y="14"/>
                </a:cxn>
                <a:cxn ang="0">
                  <a:pos x="3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10" y="20"/>
                </a:cxn>
                <a:cxn ang="0">
                  <a:pos x="51" y="12"/>
                </a:cxn>
                <a:cxn ang="0">
                  <a:pos x="58" y="6"/>
                </a:cxn>
                <a:cxn ang="0">
                  <a:pos x="59" y="2"/>
                </a:cxn>
                <a:cxn ang="0">
                  <a:pos x="60" y="0"/>
                </a:cxn>
              </a:cxnLst>
              <a:rect l="0" t="0" r="r" b="b"/>
              <a:pathLst>
                <a:path w="60" h="21">
                  <a:moveTo>
                    <a:pt x="60" y="0"/>
                  </a:moveTo>
                  <a:lnTo>
                    <a:pt x="57" y="3"/>
                  </a:lnTo>
                  <a:lnTo>
                    <a:pt x="46" y="8"/>
                  </a:lnTo>
                  <a:lnTo>
                    <a:pt x="13" y="14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10" y="20"/>
                  </a:lnTo>
                  <a:lnTo>
                    <a:pt x="51" y="12"/>
                  </a:lnTo>
                  <a:lnTo>
                    <a:pt x="58" y="6"/>
                  </a:lnTo>
                  <a:lnTo>
                    <a:pt x="5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docshape1308"/>
            <p:cNvSpPr>
              <a:spLocks/>
            </p:cNvSpPr>
            <p:nvPr/>
          </p:nvSpPr>
          <p:spPr bwMode="auto">
            <a:xfrm>
              <a:off x="8216" y="4419"/>
              <a:ext cx="176" cy="58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1" y="49"/>
                </a:cxn>
                <a:cxn ang="0">
                  <a:pos x="0" y="52"/>
                </a:cxn>
                <a:cxn ang="0">
                  <a:pos x="1" y="54"/>
                </a:cxn>
                <a:cxn ang="0">
                  <a:pos x="3" y="57"/>
                </a:cxn>
                <a:cxn ang="0">
                  <a:pos x="6" y="58"/>
                </a:cxn>
                <a:cxn ang="0">
                  <a:pos x="11" y="55"/>
                </a:cxn>
                <a:cxn ang="0">
                  <a:pos x="12" y="52"/>
                </a:cxn>
                <a:cxn ang="0">
                  <a:pos x="176" y="32"/>
                </a:cxn>
                <a:cxn ang="0">
                  <a:pos x="173" y="21"/>
                </a:cxn>
                <a:cxn ang="0">
                  <a:pos x="172" y="14"/>
                </a:cxn>
                <a:cxn ang="0">
                  <a:pos x="165" y="6"/>
                </a:cxn>
                <a:cxn ang="0">
                  <a:pos x="152" y="0"/>
                </a:cxn>
                <a:cxn ang="0">
                  <a:pos x="135" y="1"/>
                </a:cxn>
                <a:cxn ang="0">
                  <a:pos x="120" y="8"/>
                </a:cxn>
                <a:cxn ang="0">
                  <a:pos x="112" y="19"/>
                </a:cxn>
                <a:cxn ang="0">
                  <a:pos x="110" y="30"/>
                </a:cxn>
                <a:cxn ang="0">
                  <a:pos x="110" y="36"/>
                </a:cxn>
                <a:cxn ang="0">
                  <a:pos x="111" y="41"/>
                </a:cxn>
                <a:cxn ang="0">
                  <a:pos x="115" y="51"/>
                </a:cxn>
                <a:cxn ang="0">
                  <a:pos x="118" y="53"/>
                </a:cxn>
                <a:cxn ang="0">
                  <a:pos x="127" y="52"/>
                </a:cxn>
                <a:cxn ang="0">
                  <a:pos x="145" y="48"/>
                </a:cxn>
                <a:cxn ang="0">
                  <a:pos x="163" y="43"/>
                </a:cxn>
                <a:cxn ang="0">
                  <a:pos x="172" y="39"/>
                </a:cxn>
                <a:cxn ang="0">
                  <a:pos x="176" y="32"/>
                </a:cxn>
              </a:cxnLst>
              <a:rect l="0" t="0" r="r" b="b"/>
              <a:pathLst>
                <a:path w="176" h="58">
                  <a:moveTo>
                    <a:pt x="12" y="52"/>
                  </a:moveTo>
                  <a:lnTo>
                    <a:pt x="9" y="47"/>
                  </a:lnTo>
                  <a:lnTo>
                    <a:pt x="6" y="46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6" y="58"/>
                  </a:lnTo>
                  <a:lnTo>
                    <a:pt x="11" y="55"/>
                  </a:lnTo>
                  <a:lnTo>
                    <a:pt x="12" y="52"/>
                  </a:lnTo>
                  <a:close/>
                  <a:moveTo>
                    <a:pt x="176" y="32"/>
                  </a:moveTo>
                  <a:lnTo>
                    <a:pt x="173" y="21"/>
                  </a:lnTo>
                  <a:lnTo>
                    <a:pt x="172" y="14"/>
                  </a:lnTo>
                  <a:lnTo>
                    <a:pt x="165" y="6"/>
                  </a:lnTo>
                  <a:lnTo>
                    <a:pt x="152" y="0"/>
                  </a:lnTo>
                  <a:lnTo>
                    <a:pt x="135" y="1"/>
                  </a:lnTo>
                  <a:lnTo>
                    <a:pt x="120" y="8"/>
                  </a:lnTo>
                  <a:lnTo>
                    <a:pt x="112" y="19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11" y="41"/>
                  </a:lnTo>
                  <a:lnTo>
                    <a:pt x="115" y="51"/>
                  </a:lnTo>
                  <a:lnTo>
                    <a:pt x="118" y="53"/>
                  </a:lnTo>
                  <a:lnTo>
                    <a:pt x="127" y="52"/>
                  </a:lnTo>
                  <a:lnTo>
                    <a:pt x="145" y="48"/>
                  </a:lnTo>
                  <a:lnTo>
                    <a:pt x="163" y="43"/>
                  </a:lnTo>
                  <a:lnTo>
                    <a:pt x="172" y="39"/>
                  </a:lnTo>
                  <a:lnTo>
                    <a:pt x="17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docshape1309"/>
            <p:cNvSpPr>
              <a:spLocks/>
            </p:cNvSpPr>
            <p:nvPr/>
          </p:nvSpPr>
          <p:spPr bwMode="auto">
            <a:xfrm>
              <a:off x="8334" y="4421"/>
              <a:ext cx="46" cy="4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10" y="44"/>
                </a:cxn>
                <a:cxn ang="0">
                  <a:pos x="23" y="44"/>
                </a:cxn>
                <a:cxn ang="0">
                  <a:pos x="35" y="44"/>
                </a:cxn>
                <a:cxn ang="0">
                  <a:pos x="45" y="33"/>
                </a:cxn>
                <a:cxn ang="0">
                  <a:pos x="43" y="9"/>
                </a:cxn>
                <a:cxn ang="0">
                  <a:pos x="34" y="0"/>
                </a:cxn>
                <a:cxn ang="0">
                  <a:pos x="22" y="0"/>
                </a:cxn>
              </a:cxnLst>
              <a:rect l="0" t="0" r="r" b="b"/>
              <a:pathLst>
                <a:path w="46" h="45">
                  <a:moveTo>
                    <a:pt x="22" y="0"/>
                  </a:moveTo>
                  <a:lnTo>
                    <a:pt x="21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10" y="44"/>
                  </a:lnTo>
                  <a:lnTo>
                    <a:pt x="23" y="44"/>
                  </a:lnTo>
                  <a:lnTo>
                    <a:pt x="35" y="44"/>
                  </a:lnTo>
                  <a:lnTo>
                    <a:pt x="45" y="33"/>
                  </a:ln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docshape1310"/>
            <p:cNvSpPr>
              <a:spLocks/>
            </p:cNvSpPr>
            <p:nvPr/>
          </p:nvSpPr>
          <p:spPr bwMode="auto">
            <a:xfrm>
              <a:off x="8324" y="4411"/>
              <a:ext cx="67" cy="42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27"/>
                </a:cxn>
                <a:cxn ang="0">
                  <a:pos x="0" y="36"/>
                </a:cxn>
                <a:cxn ang="0">
                  <a:pos x="1" y="41"/>
                </a:cxn>
                <a:cxn ang="0">
                  <a:pos x="2" y="41"/>
                </a:cxn>
                <a:cxn ang="0">
                  <a:pos x="2" y="26"/>
                </a:cxn>
                <a:cxn ang="0">
                  <a:pos x="9" y="15"/>
                </a:cxn>
                <a:cxn ang="0">
                  <a:pos x="3" y="17"/>
                </a:cxn>
                <a:cxn ang="0">
                  <a:pos x="2" y="26"/>
                </a:cxn>
                <a:cxn ang="0">
                  <a:pos x="9" y="15"/>
                </a:cxn>
                <a:cxn ang="0">
                  <a:pos x="60" y="5"/>
                </a:cxn>
                <a:cxn ang="0">
                  <a:pos x="48" y="5"/>
                </a:cxn>
                <a:cxn ang="0">
                  <a:pos x="57" y="13"/>
                </a:cxn>
                <a:cxn ang="0">
                  <a:pos x="62" y="18"/>
                </a:cxn>
                <a:cxn ang="0">
                  <a:pos x="65" y="22"/>
                </a:cxn>
                <a:cxn ang="0">
                  <a:pos x="65" y="25"/>
                </a:cxn>
                <a:cxn ang="0">
                  <a:pos x="66" y="21"/>
                </a:cxn>
                <a:cxn ang="0">
                  <a:pos x="67" y="18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25" y="6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48" y="5"/>
                </a:cxn>
                <a:cxn ang="0">
                  <a:pos x="60" y="5"/>
                </a:cxn>
                <a:cxn ang="0">
                  <a:pos x="54" y="0"/>
                </a:cxn>
              </a:cxnLst>
              <a:rect l="0" t="0" r="r" b="b"/>
              <a:pathLst>
                <a:path w="67" h="42">
                  <a:moveTo>
                    <a:pt x="2" y="26"/>
                  </a:moveTo>
                  <a:lnTo>
                    <a:pt x="2" y="27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26"/>
                  </a:lnTo>
                  <a:close/>
                  <a:moveTo>
                    <a:pt x="9" y="15"/>
                  </a:moveTo>
                  <a:lnTo>
                    <a:pt x="3" y="17"/>
                  </a:lnTo>
                  <a:lnTo>
                    <a:pt x="2" y="26"/>
                  </a:lnTo>
                  <a:lnTo>
                    <a:pt x="9" y="15"/>
                  </a:lnTo>
                  <a:close/>
                  <a:moveTo>
                    <a:pt x="60" y="5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2" y="18"/>
                  </a:lnTo>
                  <a:lnTo>
                    <a:pt x="65" y="22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7" y="18"/>
                  </a:lnTo>
                  <a:lnTo>
                    <a:pt x="60" y="5"/>
                  </a:lnTo>
                  <a:close/>
                  <a:moveTo>
                    <a:pt x="54" y="0"/>
                  </a:moveTo>
                  <a:lnTo>
                    <a:pt x="43" y="0"/>
                  </a:lnTo>
                  <a:lnTo>
                    <a:pt x="25" y="6"/>
                  </a:lnTo>
                  <a:lnTo>
                    <a:pt x="9" y="15"/>
                  </a:lnTo>
                  <a:lnTo>
                    <a:pt x="48" y="5"/>
                  </a:lnTo>
                  <a:lnTo>
                    <a:pt x="6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docshape1311"/>
            <p:cNvSpPr>
              <a:spLocks/>
            </p:cNvSpPr>
            <p:nvPr/>
          </p:nvSpPr>
          <p:spPr bwMode="auto">
            <a:xfrm>
              <a:off x="8332" y="4453"/>
              <a:ext cx="59" cy="24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7" y="4"/>
                </a:cxn>
                <a:cxn ang="0">
                  <a:pos x="49" y="8"/>
                </a:cxn>
                <a:cxn ang="0">
                  <a:pos x="16" y="18"/>
                </a:cxn>
                <a:cxn ang="0">
                  <a:pos x="4" y="19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13" y="24"/>
                </a:cxn>
                <a:cxn ang="0">
                  <a:pos x="54" y="12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58" y="0"/>
                </a:cxn>
              </a:cxnLst>
              <a:rect l="0" t="0" r="r" b="b"/>
              <a:pathLst>
                <a:path w="59" h="24">
                  <a:moveTo>
                    <a:pt x="58" y="0"/>
                  </a:moveTo>
                  <a:lnTo>
                    <a:pt x="57" y="4"/>
                  </a:lnTo>
                  <a:lnTo>
                    <a:pt x="49" y="8"/>
                  </a:lnTo>
                  <a:lnTo>
                    <a:pt x="16" y="1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13" y="24"/>
                  </a:lnTo>
                  <a:lnTo>
                    <a:pt x="54" y="12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docshape1312"/>
            <p:cNvSpPr>
              <a:spLocks/>
            </p:cNvSpPr>
            <p:nvPr/>
          </p:nvSpPr>
          <p:spPr bwMode="auto">
            <a:xfrm>
              <a:off x="8363" y="4429"/>
              <a:ext cx="11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0"/>
                </a:cxn>
                <a:cxn ang="0">
                  <a:pos x="8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docshape1313"/>
            <p:cNvSpPr>
              <a:spLocks/>
            </p:cNvSpPr>
            <p:nvPr/>
          </p:nvSpPr>
          <p:spPr bwMode="auto">
            <a:xfrm>
              <a:off x="8250" y="4559"/>
              <a:ext cx="123" cy="69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7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77" y="16"/>
                </a:cxn>
                <a:cxn ang="0">
                  <a:pos x="61" y="20"/>
                </a:cxn>
                <a:cxn ang="0">
                  <a:pos x="46" y="23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1" y="29"/>
                </a:cxn>
                <a:cxn ang="0">
                  <a:pos x="59" y="68"/>
                </a:cxn>
                <a:cxn ang="0">
                  <a:pos x="69" y="68"/>
                </a:cxn>
                <a:cxn ang="0">
                  <a:pos x="121" y="18"/>
                </a:cxn>
                <a:cxn ang="0">
                  <a:pos x="122" y="4"/>
                </a:cxn>
                <a:cxn ang="0">
                  <a:pos x="119" y="0"/>
                </a:cxn>
              </a:cxnLst>
              <a:rect l="0" t="0" r="r" b="b"/>
              <a:pathLst>
                <a:path w="123" h="69">
                  <a:moveTo>
                    <a:pt x="119" y="0"/>
                  </a:moveTo>
                  <a:lnTo>
                    <a:pt x="117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77" y="16"/>
                  </a:lnTo>
                  <a:lnTo>
                    <a:pt x="61" y="20"/>
                  </a:lnTo>
                  <a:lnTo>
                    <a:pt x="46" y="23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59" y="68"/>
                  </a:lnTo>
                  <a:lnTo>
                    <a:pt x="69" y="68"/>
                  </a:lnTo>
                  <a:lnTo>
                    <a:pt x="121" y="18"/>
                  </a:lnTo>
                  <a:lnTo>
                    <a:pt x="122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docshape1314"/>
            <p:cNvSpPr>
              <a:spLocks/>
            </p:cNvSpPr>
            <p:nvPr/>
          </p:nvSpPr>
          <p:spPr bwMode="auto">
            <a:xfrm>
              <a:off x="8256" y="4564"/>
              <a:ext cx="110" cy="5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53" y="25"/>
                </a:cxn>
                <a:cxn ang="0">
                  <a:pos x="14" y="28"/>
                </a:cxn>
                <a:cxn ang="0">
                  <a:pos x="0" y="27"/>
                </a:cxn>
                <a:cxn ang="0">
                  <a:pos x="6" y="37"/>
                </a:cxn>
                <a:cxn ang="0">
                  <a:pos x="15" y="46"/>
                </a:cxn>
                <a:cxn ang="0">
                  <a:pos x="31" y="53"/>
                </a:cxn>
                <a:cxn ang="0">
                  <a:pos x="55" y="56"/>
                </a:cxn>
                <a:cxn ang="0">
                  <a:pos x="62" y="57"/>
                </a:cxn>
                <a:cxn ang="0">
                  <a:pos x="69" y="55"/>
                </a:cxn>
                <a:cxn ang="0">
                  <a:pos x="75" y="51"/>
                </a:cxn>
                <a:cxn ang="0">
                  <a:pos x="95" y="37"/>
                </a:cxn>
                <a:cxn ang="0">
                  <a:pos x="106" y="24"/>
                </a:cxn>
                <a:cxn ang="0">
                  <a:pos x="109" y="11"/>
                </a:cxn>
                <a:cxn ang="0">
                  <a:pos x="110" y="0"/>
                </a:cxn>
              </a:cxnLst>
              <a:rect l="0" t="0" r="r" b="b"/>
              <a:pathLst>
                <a:path w="110" h="58">
                  <a:moveTo>
                    <a:pt x="110" y="0"/>
                  </a:moveTo>
                  <a:lnTo>
                    <a:pt x="53" y="25"/>
                  </a:lnTo>
                  <a:lnTo>
                    <a:pt x="14" y="28"/>
                  </a:lnTo>
                  <a:lnTo>
                    <a:pt x="0" y="27"/>
                  </a:lnTo>
                  <a:lnTo>
                    <a:pt x="6" y="37"/>
                  </a:lnTo>
                  <a:lnTo>
                    <a:pt x="15" y="46"/>
                  </a:lnTo>
                  <a:lnTo>
                    <a:pt x="31" y="53"/>
                  </a:lnTo>
                  <a:lnTo>
                    <a:pt x="55" y="56"/>
                  </a:lnTo>
                  <a:lnTo>
                    <a:pt x="62" y="57"/>
                  </a:lnTo>
                  <a:lnTo>
                    <a:pt x="69" y="55"/>
                  </a:lnTo>
                  <a:lnTo>
                    <a:pt x="75" y="51"/>
                  </a:lnTo>
                  <a:lnTo>
                    <a:pt x="95" y="37"/>
                  </a:lnTo>
                  <a:lnTo>
                    <a:pt x="106" y="24"/>
                  </a:lnTo>
                  <a:lnTo>
                    <a:pt x="109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docshape1315"/>
            <p:cNvSpPr>
              <a:spLocks/>
            </p:cNvSpPr>
            <p:nvPr/>
          </p:nvSpPr>
          <p:spPr bwMode="auto">
            <a:xfrm>
              <a:off x="8262" y="4575"/>
              <a:ext cx="105" cy="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33" y="30"/>
                </a:cxn>
                <a:cxn ang="0">
                  <a:pos x="15" y="29"/>
                </a:cxn>
                <a:cxn ang="0">
                  <a:pos x="4" y="27"/>
                </a:cxn>
                <a:cxn ang="0">
                  <a:pos x="0" y="25"/>
                </a:cxn>
                <a:cxn ang="0">
                  <a:pos x="19" y="33"/>
                </a:cxn>
                <a:cxn ang="0">
                  <a:pos x="37" y="34"/>
                </a:cxn>
                <a:cxn ang="0">
                  <a:pos x="51" y="33"/>
                </a:cxn>
                <a:cxn ang="0">
                  <a:pos x="57" y="32"/>
                </a:cxn>
                <a:cxn ang="0">
                  <a:pos x="77" y="26"/>
                </a:cxn>
                <a:cxn ang="0">
                  <a:pos x="89" y="21"/>
                </a:cxn>
                <a:cxn ang="0">
                  <a:pos x="96" y="13"/>
                </a:cxn>
                <a:cxn ang="0">
                  <a:pos x="105" y="0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lnTo>
                    <a:pt x="33" y="30"/>
                  </a:lnTo>
                  <a:lnTo>
                    <a:pt x="15" y="29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19" y="33"/>
                  </a:lnTo>
                  <a:lnTo>
                    <a:pt x="37" y="34"/>
                  </a:lnTo>
                  <a:lnTo>
                    <a:pt x="51" y="33"/>
                  </a:lnTo>
                  <a:lnTo>
                    <a:pt x="57" y="32"/>
                  </a:lnTo>
                  <a:lnTo>
                    <a:pt x="77" y="26"/>
                  </a:lnTo>
                  <a:lnTo>
                    <a:pt x="89" y="21"/>
                  </a:lnTo>
                  <a:lnTo>
                    <a:pt x="96" y="1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D5C6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docshape1316"/>
            <p:cNvSpPr>
              <a:spLocks/>
            </p:cNvSpPr>
            <p:nvPr/>
          </p:nvSpPr>
          <p:spPr bwMode="auto">
            <a:xfrm>
              <a:off x="8256" y="4564"/>
              <a:ext cx="113" cy="47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0" y="37"/>
                </a:cxn>
                <a:cxn ang="0">
                  <a:pos x="6" y="28"/>
                </a:cxn>
                <a:cxn ang="0">
                  <a:pos x="3" y="27"/>
                </a:cxn>
                <a:cxn ang="0">
                  <a:pos x="0" y="27"/>
                </a:cxn>
                <a:cxn ang="0">
                  <a:pos x="5" y="41"/>
                </a:cxn>
                <a:cxn ang="0">
                  <a:pos x="16" y="46"/>
                </a:cxn>
                <a:cxn ang="0">
                  <a:pos x="11" y="40"/>
                </a:cxn>
                <a:cxn ang="0">
                  <a:pos x="19" y="42"/>
                </a:cxn>
                <a:cxn ang="0">
                  <a:pos x="112" y="14"/>
                </a:cxn>
                <a:cxn ang="0">
                  <a:pos x="110" y="0"/>
                </a:cxn>
                <a:cxn ang="0">
                  <a:pos x="108" y="1"/>
                </a:cxn>
                <a:cxn ang="0">
                  <a:pos x="105" y="3"/>
                </a:cxn>
                <a:cxn ang="0">
                  <a:pos x="106" y="14"/>
                </a:cxn>
                <a:cxn ang="0">
                  <a:pos x="100" y="22"/>
                </a:cxn>
                <a:cxn ang="0">
                  <a:pos x="106" y="16"/>
                </a:cxn>
                <a:cxn ang="0">
                  <a:pos x="105" y="24"/>
                </a:cxn>
                <a:cxn ang="0">
                  <a:pos x="112" y="14"/>
                </a:cxn>
              </a:cxnLst>
              <a:rect l="0" t="0" r="r" b="b"/>
              <a:pathLst>
                <a:path w="113" h="47">
                  <a:moveTo>
                    <a:pt x="19" y="42"/>
                  </a:moveTo>
                  <a:lnTo>
                    <a:pt x="10" y="37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5" y="41"/>
                  </a:lnTo>
                  <a:lnTo>
                    <a:pt x="16" y="46"/>
                  </a:lnTo>
                  <a:lnTo>
                    <a:pt x="11" y="40"/>
                  </a:lnTo>
                  <a:lnTo>
                    <a:pt x="19" y="42"/>
                  </a:lnTo>
                  <a:close/>
                  <a:moveTo>
                    <a:pt x="112" y="14"/>
                  </a:moveTo>
                  <a:lnTo>
                    <a:pt x="110" y="0"/>
                  </a:lnTo>
                  <a:lnTo>
                    <a:pt x="108" y="1"/>
                  </a:lnTo>
                  <a:lnTo>
                    <a:pt x="105" y="3"/>
                  </a:lnTo>
                  <a:lnTo>
                    <a:pt x="106" y="14"/>
                  </a:lnTo>
                  <a:lnTo>
                    <a:pt x="100" y="22"/>
                  </a:lnTo>
                  <a:lnTo>
                    <a:pt x="106" y="16"/>
                  </a:lnTo>
                  <a:lnTo>
                    <a:pt x="105" y="24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BEAC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4" name="docshape13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68" y="4199"/>
              <a:ext cx="381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docshape13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67" y="4194"/>
              <a:ext cx="3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docshape131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714" y="4587"/>
              <a:ext cx="2426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7" name="docshape1320"/>
            <p:cNvSpPr>
              <a:spLocks/>
            </p:cNvSpPr>
            <p:nvPr/>
          </p:nvSpPr>
          <p:spPr bwMode="auto">
            <a:xfrm>
              <a:off x="2401" y="821"/>
              <a:ext cx="2373" cy="3355"/>
            </a:xfrm>
            <a:custGeom>
              <a:avLst/>
              <a:gdLst/>
              <a:ahLst/>
              <a:cxnLst>
                <a:cxn ang="0">
                  <a:pos x="2373" y="0"/>
                </a:cxn>
                <a:cxn ang="0">
                  <a:pos x="2303" y="26"/>
                </a:cxn>
                <a:cxn ang="0">
                  <a:pos x="2233" y="54"/>
                </a:cxn>
                <a:cxn ang="0">
                  <a:pos x="2164" y="83"/>
                </a:cxn>
                <a:cxn ang="0">
                  <a:pos x="2096" y="113"/>
                </a:cxn>
                <a:cxn ang="0">
                  <a:pos x="2029" y="145"/>
                </a:cxn>
                <a:cxn ang="0">
                  <a:pos x="1962" y="178"/>
                </a:cxn>
                <a:cxn ang="0">
                  <a:pos x="1896" y="212"/>
                </a:cxn>
                <a:cxn ang="0">
                  <a:pos x="1831" y="248"/>
                </a:cxn>
                <a:cxn ang="0">
                  <a:pos x="1767" y="285"/>
                </a:cxn>
                <a:cxn ang="0">
                  <a:pos x="1704" y="323"/>
                </a:cxn>
                <a:cxn ang="0">
                  <a:pos x="1641" y="363"/>
                </a:cxn>
                <a:cxn ang="0">
                  <a:pos x="1580" y="404"/>
                </a:cxn>
                <a:cxn ang="0">
                  <a:pos x="1519" y="446"/>
                </a:cxn>
                <a:cxn ang="0">
                  <a:pos x="1459" y="490"/>
                </a:cxn>
                <a:cxn ang="0">
                  <a:pos x="1401" y="534"/>
                </a:cxn>
                <a:cxn ang="0">
                  <a:pos x="1343" y="580"/>
                </a:cxn>
                <a:cxn ang="0">
                  <a:pos x="1286" y="627"/>
                </a:cxn>
                <a:cxn ang="0">
                  <a:pos x="1230" y="676"/>
                </a:cxn>
                <a:cxn ang="0">
                  <a:pos x="1175" y="725"/>
                </a:cxn>
                <a:cxn ang="0">
                  <a:pos x="1121" y="776"/>
                </a:cxn>
                <a:cxn ang="0">
                  <a:pos x="1068" y="827"/>
                </a:cxn>
                <a:cxn ang="0">
                  <a:pos x="1016" y="880"/>
                </a:cxn>
                <a:cxn ang="0">
                  <a:pos x="965" y="934"/>
                </a:cxn>
                <a:cxn ang="0">
                  <a:pos x="916" y="989"/>
                </a:cxn>
                <a:cxn ang="0">
                  <a:pos x="867" y="1045"/>
                </a:cxn>
                <a:cxn ang="0">
                  <a:pos x="820" y="1102"/>
                </a:cxn>
                <a:cxn ang="0">
                  <a:pos x="773" y="1160"/>
                </a:cxn>
                <a:cxn ang="0">
                  <a:pos x="728" y="1219"/>
                </a:cxn>
                <a:cxn ang="0">
                  <a:pos x="684" y="1278"/>
                </a:cxn>
                <a:cxn ang="0">
                  <a:pos x="641" y="1339"/>
                </a:cxn>
                <a:cxn ang="0">
                  <a:pos x="600" y="1401"/>
                </a:cxn>
                <a:cxn ang="0">
                  <a:pos x="559" y="1464"/>
                </a:cxn>
                <a:cxn ang="0">
                  <a:pos x="520" y="1527"/>
                </a:cxn>
                <a:cxn ang="0">
                  <a:pos x="482" y="1592"/>
                </a:cxn>
                <a:cxn ang="0">
                  <a:pos x="446" y="1657"/>
                </a:cxn>
                <a:cxn ang="0">
                  <a:pos x="411" y="1723"/>
                </a:cxn>
                <a:cxn ang="0">
                  <a:pos x="377" y="1790"/>
                </a:cxn>
                <a:cxn ang="0">
                  <a:pos x="344" y="1858"/>
                </a:cxn>
                <a:cxn ang="0">
                  <a:pos x="313" y="1927"/>
                </a:cxn>
                <a:cxn ang="0">
                  <a:pos x="283" y="1996"/>
                </a:cxn>
                <a:cxn ang="0">
                  <a:pos x="254" y="2066"/>
                </a:cxn>
                <a:cxn ang="0">
                  <a:pos x="227" y="2137"/>
                </a:cxn>
                <a:cxn ang="0">
                  <a:pos x="202" y="2209"/>
                </a:cxn>
                <a:cxn ang="0">
                  <a:pos x="178" y="2281"/>
                </a:cxn>
                <a:cxn ang="0">
                  <a:pos x="155" y="2354"/>
                </a:cxn>
                <a:cxn ang="0">
                  <a:pos x="134" y="2427"/>
                </a:cxn>
                <a:cxn ang="0">
                  <a:pos x="114" y="2502"/>
                </a:cxn>
                <a:cxn ang="0">
                  <a:pos x="95" y="2576"/>
                </a:cxn>
                <a:cxn ang="0">
                  <a:pos x="79" y="2652"/>
                </a:cxn>
                <a:cxn ang="0">
                  <a:pos x="64" y="2728"/>
                </a:cxn>
                <a:cxn ang="0">
                  <a:pos x="50" y="2804"/>
                </a:cxn>
                <a:cxn ang="0">
                  <a:pos x="38" y="2882"/>
                </a:cxn>
                <a:cxn ang="0">
                  <a:pos x="28" y="2959"/>
                </a:cxn>
                <a:cxn ang="0">
                  <a:pos x="19" y="3038"/>
                </a:cxn>
                <a:cxn ang="0">
                  <a:pos x="12" y="3116"/>
                </a:cxn>
                <a:cxn ang="0">
                  <a:pos x="6" y="3195"/>
                </a:cxn>
                <a:cxn ang="0">
                  <a:pos x="2" y="3275"/>
                </a:cxn>
                <a:cxn ang="0">
                  <a:pos x="0" y="3355"/>
                </a:cxn>
              </a:cxnLst>
              <a:rect l="0" t="0" r="r" b="b"/>
              <a:pathLst>
                <a:path w="2373" h="3355">
                  <a:moveTo>
                    <a:pt x="2373" y="0"/>
                  </a:moveTo>
                  <a:lnTo>
                    <a:pt x="2303" y="26"/>
                  </a:lnTo>
                  <a:lnTo>
                    <a:pt x="2233" y="54"/>
                  </a:lnTo>
                  <a:lnTo>
                    <a:pt x="2164" y="83"/>
                  </a:lnTo>
                  <a:lnTo>
                    <a:pt x="2096" y="113"/>
                  </a:lnTo>
                  <a:lnTo>
                    <a:pt x="2029" y="145"/>
                  </a:lnTo>
                  <a:lnTo>
                    <a:pt x="1962" y="178"/>
                  </a:lnTo>
                  <a:lnTo>
                    <a:pt x="1896" y="212"/>
                  </a:lnTo>
                  <a:lnTo>
                    <a:pt x="1831" y="248"/>
                  </a:lnTo>
                  <a:lnTo>
                    <a:pt x="1767" y="285"/>
                  </a:lnTo>
                  <a:lnTo>
                    <a:pt x="1704" y="323"/>
                  </a:lnTo>
                  <a:lnTo>
                    <a:pt x="1641" y="363"/>
                  </a:lnTo>
                  <a:lnTo>
                    <a:pt x="1580" y="404"/>
                  </a:lnTo>
                  <a:lnTo>
                    <a:pt x="1519" y="446"/>
                  </a:lnTo>
                  <a:lnTo>
                    <a:pt x="1459" y="490"/>
                  </a:lnTo>
                  <a:lnTo>
                    <a:pt x="1401" y="534"/>
                  </a:lnTo>
                  <a:lnTo>
                    <a:pt x="1343" y="580"/>
                  </a:lnTo>
                  <a:lnTo>
                    <a:pt x="1286" y="627"/>
                  </a:lnTo>
                  <a:lnTo>
                    <a:pt x="1230" y="676"/>
                  </a:lnTo>
                  <a:lnTo>
                    <a:pt x="1175" y="725"/>
                  </a:lnTo>
                  <a:lnTo>
                    <a:pt x="1121" y="776"/>
                  </a:lnTo>
                  <a:lnTo>
                    <a:pt x="1068" y="827"/>
                  </a:lnTo>
                  <a:lnTo>
                    <a:pt x="1016" y="880"/>
                  </a:lnTo>
                  <a:lnTo>
                    <a:pt x="965" y="934"/>
                  </a:lnTo>
                  <a:lnTo>
                    <a:pt x="916" y="989"/>
                  </a:lnTo>
                  <a:lnTo>
                    <a:pt x="867" y="1045"/>
                  </a:lnTo>
                  <a:lnTo>
                    <a:pt x="820" y="1102"/>
                  </a:lnTo>
                  <a:lnTo>
                    <a:pt x="773" y="1160"/>
                  </a:lnTo>
                  <a:lnTo>
                    <a:pt x="728" y="1219"/>
                  </a:lnTo>
                  <a:lnTo>
                    <a:pt x="684" y="1278"/>
                  </a:lnTo>
                  <a:lnTo>
                    <a:pt x="641" y="1339"/>
                  </a:lnTo>
                  <a:lnTo>
                    <a:pt x="600" y="1401"/>
                  </a:lnTo>
                  <a:lnTo>
                    <a:pt x="559" y="1464"/>
                  </a:lnTo>
                  <a:lnTo>
                    <a:pt x="520" y="1527"/>
                  </a:lnTo>
                  <a:lnTo>
                    <a:pt x="482" y="1592"/>
                  </a:lnTo>
                  <a:lnTo>
                    <a:pt x="446" y="1657"/>
                  </a:lnTo>
                  <a:lnTo>
                    <a:pt x="411" y="1723"/>
                  </a:lnTo>
                  <a:lnTo>
                    <a:pt x="377" y="1790"/>
                  </a:lnTo>
                  <a:lnTo>
                    <a:pt x="344" y="1858"/>
                  </a:lnTo>
                  <a:lnTo>
                    <a:pt x="313" y="1927"/>
                  </a:lnTo>
                  <a:lnTo>
                    <a:pt x="283" y="1996"/>
                  </a:lnTo>
                  <a:lnTo>
                    <a:pt x="254" y="2066"/>
                  </a:lnTo>
                  <a:lnTo>
                    <a:pt x="227" y="2137"/>
                  </a:lnTo>
                  <a:lnTo>
                    <a:pt x="202" y="2209"/>
                  </a:lnTo>
                  <a:lnTo>
                    <a:pt x="178" y="2281"/>
                  </a:lnTo>
                  <a:lnTo>
                    <a:pt x="155" y="2354"/>
                  </a:lnTo>
                  <a:lnTo>
                    <a:pt x="134" y="2427"/>
                  </a:lnTo>
                  <a:lnTo>
                    <a:pt x="114" y="2502"/>
                  </a:lnTo>
                  <a:lnTo>
                    <a:pt x="95" y="2576"/>
                  </a:lnTo>
                  <a:lnTo>
                    <a:pt x="79" y="2652"/>
                  </a:lnTo>
                  <a:lnTo>
                    <a:pt x="64" y="2728"/>
                  </a:lnTo>
                  <a:lnTo>
                    <a:pt x="50" y="2804"/>
                  </a:lnTo>
                  <a:lnTo>
                    <a:pt x="38" y="2882"/>
                  </a:lnTo>
                  <a:lnTo>
                    <a:pt x="28" y="2959"/>
                  </a:lnTo>
                  <a:lnTo>
                    <a:pt x="19" y="3038"/>
                  </a:lnTo>
                  <a:lnTo>
                    <a:pt x="12" y="3116"/>
                  </a:lnTo>
                  <a:lnTo>
                    <a:pt x="6" y="3195"/>
                  </a:lnTo>
                  <a:lnTo>
                    <a:pt x="2" y="3275"/>
                  </a:lnTo>
                  <a:lnTo>
                    <a:pt x="0" y="3355"/>
                  </a:lnTo>
                </a:path>
              </a:pathLst>
            </a:custGeom>
            <a:noFill/>
            <a:ln w="25400">
              <a:solidFill>
                <a:srgbClr val="579FA9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docshape1321"/>
            <p:cNvSpPr>
              <a:spLocks/>
            </p:cNvSpPr>
            <p:nvPr/>
          </p:nvSpPr>
          <p:spPr bwMode="auto">
            <a:xfrm>
              <a:off x="2401" y="4351"/>
              <a:ext cx="9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3"/>
                </a:cxn>
                <a:cxn ang="0">
                  <a:pos x="3" y="85"/>
                </a:cxn>
                <a:cxn ang="0">
                  <a:pos x="5" y="128"/>
                </a:cxn>
                <a:cxn ang="0">
                  <a:pos x="9" y="173"/>
                </a:cxn>
              </a:cxnLst>
              <a:rect l="0" t="0" r="r" b="b"/>
              <a:pathLst>
                <a:path w="9" h="173">
                  <a:moveTo>
                    <a:pt x="0" y="0"/>
                  </a:moveTo>
                  <a:lnTo>
                    <a:pt x="1" y="43"/>
                  </a:lnTo>
                  <a:lnTo>
                    <a:pt x="3" y="85"/>
                  </a:lnTo>
                  <a:lnTo>
                    <a:pt x="5" y="128"/>
                  </a:lnTo>
                  <a:lnTo>
                    <a:pt x="9" y="173"/>
                  </a:lnTo>
                </a:path>
              </a:pathLst>
            </a:custGeom>
            <a:noFill/>
            <a:ln w="25400">
              <a:solidFill>
                <a:srgbClr val="579FA9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docshape1322"/>
            <p:cNvSpPr>
              <a:spLocks/>
            </p:cNvSpPr>
            <p:nvPr/>
          </p:nvSpPr>
          <p:spPr bwMode="auto">
            <a:xfrm>
              <a:off x="2380" y="763"/>
              <a:ext cx="2527" cy="3839"/>
            </a:xfrm>
            <a:custGeom>
              <a:avLst/>
              <a:gdLst/>
              <a:ahLst/>
              <a:cxnLst>
                <a:cxn ang="0">
                  <a:pos x="40" y="3473"/>
                </a:cxn>
                <a:cxn ang="0">
                  <a:pos x="34" y="3459"/>
                </a:cxn>
                <a:cxn ang="0">
                  <a:pos x="20" y="3453"/>
                </a:cxn>
                <a:cxn ang="0">
                  <a:pos x="6" y="3459"/>
                </a:cxn>
                <a:cxn ang="0">
                  <a:pos x="0" y="3473"/>
                </a:cxn>
                <a:cxn ang="0">
                  <a:pos x="6" y="3487"/>
                </a:cxn>
                <a:cxn ang="0">
                  <a:pos x="20" y="3493"/>
                </a:cxn>
                <a:cxn ang="0">
                  <a:pos x="34" y="3487"/>
                </a:cxn>
                <a:cxn ang="0">
                  <a:pos x="40" y="3473"/>
                </a:cxn>
                <a:cxn ang="0">
                  <a:pos x="55" y="3819"/>
                </a:cxn>
                <a:cxn ang="0">
                  <a:pos x="49" y="3804"/>
                </a:cxn>
                <a:cxn ang="0">
                  <a:pos x="35" y="3799"/>
                </a:cxn>
                <a:cxn ang="0">
                  <a:pos x="21" y="3804"/>
                </a:cxn>
                <a:cxn ang="0">
                  <a:pos x="15" y="3819"/>
                </a:cxn>
                <a:cxn ang="0">
                  <a:pos x="21" y="3833"/>
                </a:cxn>
                <a:cxn ang="0">
                  <a:pos x="35" y="3839"/>
                </a:cxn>
                <a:cxn ang="0">
                  <a:pos x="49" y="3833"/>
                </a:cxn>
                <a:cxn ang="0">
                  <a:pos x="55" y="3819"/>
                </a:cxn>
                <a:cxn ang="0">
                  <a:pos x="2526" y="20"/>
                </a:cxn>
                <a:cxn ang="0">
                  <a:pos x="2520" y="6"/>
                </a:cxn>
                <a:cxn ang="0">
                  <a:pos x="2506" y="0"/>
                </a:cxn>
                <a:cxn ang="0">
                  <a:pos x="2492" y="6"/>
                </a:cxn>
                <a:cxn ang="0">
                  <a:pos x="2486" y="20"/>
                </a:cxn>
                <a:cxn ang="0">
                  <a:pos x="2492" y="34"/>
                </a:cxn>
                <a:cxn ang="0">
                  <a:pos x="2506" y="40"/>
                </a:cxn>
                <a:cxn ang="0">
                  <a:pos x="2520" y="34"/>
                </a:cxn>
                <a:cxn ang="0">
                  <a:pos x="2526" y="20"/>
                </a:cxn>
              </a:cxnLst>
              <a:rect l="0" t="0" r="r" b="b"/>
              <a:pathLst>
                <a:path w="2527" h="3839">
                  <a:moveTo>
                    <a:pt x="40" y="3473"/>
                  </a:moveTo>
                  <a:lnTo>
                    <a:pt x="34" y="3459"/>
                  </a:lnTo>
                  <a:lnTo>
                    <a:pt x="20" y="3453"/>
                  </a:lnTo>
                  <a:lnTo>
                    <a:pt x="6" y="3459"/>
                  </a:lnTo>
                  <a:lnTo>
                    <a:pt x="0" y="3473"/>
                  </a:lnTo>
                  <a:lnTo>
                    <a:pt x="6" y="3487"/>
                  </a:lnTo>
                  <a:lnTo>
                    <a:pt x="20" y="3493"/>
                  </a:lnTo>
                  <a:lnTo>
                    <a:pt x="34" y="3487"/>
                  </a:lnTo>
                  <a:lnTo>
                    <a:pt x="40" y="3473"/>
                  </a:lnTo>
                  <a:close/>
                  <a:moveTo>
                    <a:pt x="55" y="3819"/>
                  </a:moveTo>
                  <a:lnTo>
                    <a:pt x="49" y="3804"/>
                  </a:lnTo>
                  <a:lnTo>
                    <a:pt x="35" y="3799"/>
                  </a:lnTo>
                  <a:lnTo>
                    <a:pt x="21" y="3804"/>
                  </a:lnTo>
                  <a:lnTo>
                    <a:pt x="15" y="3819"/>
                  </a:lnTo>
                  <a:lnTo>
                    <a:pt x="21" y="3833"/>
                  </a:lnTo>
                  <a:lnTo>
                    <a:pt x="35" y="3839"/>
                  </a:lnTo>
                  <a:lnTo>
                    <a:pt x="49" y="3833"/>
                  </a:lnTo>
                  <a:lnTo>
                    <a:pt x="55" y="3819"/>
                  </a:lnTo>
                  <a:close/>
                  <a:moveTo>
                    <a:pt x="2526" y="20"/>
                  </a:moveTo>
                  <a:lnTo>
                    <a:pt x="2520" y="6"/>
                  </a:lnTo>
                  <a:lnTo>
                    <a:pt x="2506" y="0"/>
                  </a:lnTo>
                  <a:lnTo>
                    <a:pt x="2492" y="6"/>
                  </a:lnTo>
                  <a:lnTo>
                    <a:pt x="2486" y="20"/>
                  </a:lnTo>
                  <a:lnTo>
                    <a:pt x="2492" y="34"/>
                  </a:lnTo>
                  <a:lnTo>
                    <a:pt x="2506" y="40"/>
                  </a:lnTo>
                  <a:lnTo>
                    <a:pt x="2520" y="34"/>
                  </a:lnTo>
                  <a:lnTo>
                    <a:pt x="2526" y="2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docshape1323"/>
            <p:cNvSpPr>
              <a:spLocks/>
            </p:cNvSpPr>
            <p:nvPr/>
          </p:nvSpPr>
          <p:spPr bwMode="auto">
            <a:xfrm>
              <a:off x="2330" y="4497"/>
              <a:ext cx="156" cy="222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8"/>
                </a:cxn>
                <a:cxn ang="0">
                  <a:pos x="101" y="222"/>
                </a:cxn>
                <a:cxn ang="0">
                  <a:pos x="155" y="0"/>
                </a:cxn>
              </a:cxnLst>
              <a:rect l="0" t="0" r="r" b="b"/>
              <a:pathLst>
                <a:path w="156" h="222">
                  <a:moveTo>
                    <a:pt x="155" y="0"/>
                  </a:moveTo>
                  <a:lnTo>
                    <a:pt x="0" y="18"/>
                  </a:lnTo>
                  <a:lnTo>
                    <a:pt x="101" y="22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docshape1324"/>
            <p:cNvSpPr>
              <a:spLocks/>
            </p:cNvSpPr>
            <p:nvPr/>
          </p:nvSpPr>
          <p:spPr bwMode="auto">
            <a:xfrm>
              <a:off x="1747" y="3676"/>
              <a:ext cx="663" cy="22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6" y="18"/>
                </a:cxn>
                <a:cxn ang="0">
                  <a:pos x="36" y="65"/>
                </a:cxn>
                <a:cxn ang="0">
                  <a:pos x="6" y="135"/>
                </a:cxn>
                <a:cxn ang="0">
                  <a:pos x="0" y="220"/>
                </a:cxn>
                <a:cxn ang="0">
                  <a:pos x="380" y="223"/>
                </a:cxn>
                <a:cxn ang="0">
                  <a:pos x="480" y="172"/>
                </a:cxn>
                <a:cxn ang="0">
                  <a:pos x="527" y="218"/>
                </a:cxn>
                <a:cxn ang="0">
                  <a:pos x="657" y="217"/>
                </a:cxn>
                <a:cxn ang="0">
                  <a:pos x="663" y="1"/>
                </a:cxn>
                <a:cxn ang="0">
                  <a:pos x="152" y="0"/>
                </a:cxn>
              </a:cxnLst>
              <a:rect l="0" t="0" r="r" b="b"/>
              <a:pathLst>
                <a:path w="663" h="223">
                  <a:moveTo>
                    <a:pt x="152" y="0"/>
                  </a:moveTo>
                  <a:lnTo>
                    <a:pt x="86" y="18"/>
                  </a:lnTo>
                  <a:lnTo>
                    <a:pt x="36" y="65"/>
                  </a:lnTo>
                  <a:lnTo>
                    <a:pt x="6" y="135"/>
                  </a:lnTo>
                  <a:lnTo>
                    <a:pt x="0" y="220"/>
                  </a:lnTo>
                  <a:lnTo>
                    <a:pt x="380" y="223"/>
                  </a:lnTo>
                  <a:lnTo>
                    <a:pt x="480" y="172"/>
                  </a:lnTo>
                  <a:lnTo>
                    <a:pt x="527" y="218"/>
                  </a:lnTo>
                  <a:lnTo>
                    <a:pt x="657" y="217"/>
                  </a:lnTo>
                  <a:lnTo>
                    <a:pt x="663" y="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docshape13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46" y="3676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docshape1326"/>
            <p:cNvSpPr>
              <a:spLocks/>
            </p:cNvSpPr>
            <p:nvPr/>
          </p:nvSpPr>
          <p:spPr bwMode="auto">
            <a:xfrm>
              <a:off x="1741" y="3886"/>
              <a:ext cx="419" cy="40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1" y="0"/>
                </a:cxn>
                <a:cxn ang="0">
                  <a:pos x="0" y="40"/>
                </a:cxn>
                <a:cxn ang="0">
                  <a:pos x="418" y="40"/>
                </a:cxn>
                <a:cxn ang="0">
                  <a:pos x="419" y="0"/>
                </a:cxn>
              </a:cxnLst>
              <a:rect l="0" t="0" r="r" b="b"/>
              <a:pathLst>
                <a:path w="419" h="40">
                  <a:moveTo>
                    <a:pt x="419" y="0"/>
                  </a:moveTo>
                  <a:lnTo>
                    <a:pt x="1" y="0"/>
                  </a:lnTo>
                  <a:lnTo>
                    <a:pt x="0" y="40"/>
                  </a:lnTo>
                  <a:lnTo>
                    <a:pt x="418" y="4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F6F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docshape1327"/>
            <p:cNvSpPr>
              <a:spLocks/>
            </p:cNvSpPr>
            <p:nvPr/>
          </p:nvSpPr>
          <p:spPr bwMode="auto">
            <a:xfrm>
              <a:off x="2115" y="3842"/>
              <a:ext cx="291" cy="83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100" y="0"/>
                </a:cxn>
                <a:cxn ang="0">
                  <a:pos x="104" y="4"/>
                </a:cxn>
                <a:cxn ang="0">
                  <a:pos x="87" y="3"/>
                </a:cxn>
                <a:cxn ang="0">
                  <a:pos x="53" y="9"/>
                </a:cxn>
                <a:cxn ang="0">
                  <a:pos x="26" y="22"/>
                </a:cxn>
                <a:cxn ang="0">
                  <a:pos x="7" y="42"/>
                </a:cxn>
                <a:cxn ang="0">
                  <a:pos x="0" y="67"/>
                </a:cxn>
                <a:cxn ang="0">
                  <a:pos x="6" y="79"/>
                </a:cxn>
                <a:cxn ang="0">
                  <a:pos x="22" y="83"/>
                </a:cxn>
                <a:cxn ang="0">
                  <a:pos x="37" y="79"/>
                </a:cxn>
                <a:cxn ang="0">
                  <a:pos x="44" y="67"/>
                </a:cxn>
                <a:cxn ang="0">
                  <a:pos x="49" y="53"/>
                </a:cxn>
                <a:cxn ang="0">
                  <a:pos x="61" y="43"/>
                </a:cxn>
                <a:cxn ang="0">
                  <a:pos x="77" y="37"/>
                </a:cxn>
                <a:cxn ang="0">
                  <a:pos x="96" y="35"/>
                </a:cxn>
                <a:cxn ang="0">
                  <a:pos x="113" y="38"/>
                </a:cxn>
                <a:cxn ang="0">
                  <a:pos x="125" y="45"/>
                </a:cxn>
                <a:cxn ang="0">
                  <a:pos x="133" y="55"/>
                </a:cxn>
                <a:cxn ang="0">
                  <a:pos x="138" y="67"/>
                </a:cxn>
                <a:cxn ang="0">
                  <a:pos x="140" y="72"/>
                </a:cxn>
                <a:cxn ang="0">
                  <a:pos x="149" y="81"/>
                </a:cxn>
                <a:cxn ang="0">
                  <a:pos x="151" y="81"/>
                </a:cxn>
                <a:cxn ang="0">
                  <a:pos x="151" y="82"/>
                </a:cxn>
                <a:cxn ang="0">
                  <a:pos x="290" y="82"/>
                </a:cxn>
                <a:cxn ang="0">
                  <a:pos x="290" y="0"/>
                </a:cxn>
              </a:cxnLst>
              <a:rect l="0" t="0" r="r" b="b"/>
              <a:pathLst>
                <a:path w="291" h="83">
                  <a:moveTo>
                    <a:pt x="290" y="0"/>
                  </a:moveTo>
                  <a:lnTo>
                    <a:pt x="100" y="0"/>
                  </a:lnTo>
                  <a:lnTo>
                    <a:pt x="104" y="4"/>
                  </a:lnTo>
                  <a:lnTo>
                    <a:pt x="87" y="3"/>
                  </a:lnTo>
                  <a:lnTo>
                    <a:pt x="53" y="9"/>
                  </a:lnTo>
                  <a:lnTo>
                    <a:pt x="26" y="22"/>
                  </a:lnTo>
                  <a:lnTo>
                    <a:pt x="7" y="42"/>
                  </a:lnTo>
                  <a:lnTo>
                    <a:pt x="0" y="67"/>
                  </a:lnTo>
                  <a:lnTo>
                    <a:pt x="6" y="79"/>
                  </a:lnTo>
                  <a:lnTo>
                    <a:pt x="22" y="83"/>
                  </a:lnTo>
                  <a:lnTo>
                    <a:pt x="37" y="79"/>
                  </a:lnTo>
                  <a:lnTo>
                    <a:pt x="44" y="67"/>
                  </a:lnTo>
                  <a:lnTo>
                    <a:pt x="49" y="53"/>
                  </a:lnTo>
                  <a:lnTo>
                    <a:pt x="61" y="43"/>
                  </a:lnTo>
                  <a:lnTo>
                    <a:pt x="77" y="37"/>
                  </a:lnTo>
                  <a:lnTo>
                    <a:pt x="96" y="35"/>
                  </a:lnTo>
                  <a:lnTo>
                    <a:pt x="113" y="38"/>
                  </a:lnTo>
                  <a:lnTo>
                    <a:pt x="125" y="45"/>
                  </a:lnTo>
                  <a:lnTo>
                    <a:pt x="133" y="55"/>
                  </a:lnTo>
                  <a:lnTo>
                    <a:pt x="138" y="67"/>
                  </a:lnTo>
                  <a:lnTo>
                    <a:pt x="140" y="72"/>
                  </a:lnTo>
                  <a:lnTo>
                    <a:pt x="149" y="81"/>
                  </a:lnTo>
                  <a:lnTo>
                    <a:pt x="151" y="81"/>
                  </a:lnTo>
                  <a:lnTo>
                    <a:pt x="151" y="82"/>
                  </a:lnTo>
                  <a:lnTo>
                    <a:pt x="290" y="8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714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docshape1328"/>
            <p:cNvSpPr>
              <a:spLocks/>
            </p:cNvSpPr>
            <p:nvPr/>
          </p:nvSpPr>
          <p:spPr bwMode="auto">
            <a:xfrm>
              <a:off x="2091" y="3155"/>
              <a:ext cx="376" cy="60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0"/>
                </a:cxn>
                <a:cxn ang="0">
                  <a:pos x="0" y="596"/>
                </a:cxn>
                <a:cxn ang="0">
                  <a:pos x="312" y="607"/>
                </a:cxn>
                <a:cxn ang="0">
                  <a:pos x="375" y="0"/>
                </a:cxn>
              </a:cxnLst>
              <a:rect l="0" t="0" r="r" b="b"/>
              <a:pathLst>
                <a:path w="376" h="608">
                  <a:moveTo>
                    <a:pt x="375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312" y="60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docshape1329"/>
            <p:cNvSpPr>
              <a:spLocks noChangeArrowheads="1"/>
            </p:cNvSpPr>
            <p:nvPr/>
          </p:nvSpPr>
          <p:spPr bwMode="auto">
            <a:xfrm>
              <a:off x="2054" y="3096"/>
              <a:ext cx="427" cy="236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docshape1330"/>
            <p:cNvSpPr>
              <a:spLocks/>
            </p:cNvSpPr>
            <p:nvPr/>
          </p:nvSpPr>
          <p:spPr bwMode="auto">
            <a:xfrm>
              <a:off x="2104" y="3732"/>
              <a:ext cx="663" cy="22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6" y="17"/>
                </a:cxn>
                <a:cxn ang="0">
                  <a:pos x="36" y="64"/>
                </a:cxn>
                <a:cxn ang="0">
                  <a:pos x="6" y="134"/>
                </a:cxn>
                <a:cxn ang="0">
                  <a:pos x="0" y="219"/>
                </a:cxn>
                <a:cxn ang="0">
                  <a:pos x="380" y="222"/>
                </a:cxn>
                <a:cxn ang="0">
                  <a:pos x="480" y="171"/>
                </a:cxn>
                <a:cxn ang="0">
                  <a:pos x="527" y="218"/>
                </a:cxn>
                <a:cxn ang="0">
                  <a:pos x="657" y="217"/>
                </a:cxn>
                <a:cxn ang="0">
                  <a:pos x="663" y="1"/>
                </a:cxn>
                <a:cxn ang="0">
                  <a:pos x="152" y="0"/>
                </a:cxn>
              </a:cxnLst>
              <a:rect l="0" t="0" r="r" b="b"/>
              <a:pathLst>
                <a:path w="663" h="223">
                  <a:moveTo>
                    <a:pt x="152" y="0"/>
                  </a:moveTo>
                  <a:lnTo>
                    <a:pt x="86" y="17"/>
                  </a:lnTo>
                  <a:lnTo>
                    <a:pt x="36" y="64"/>
                  </a:lnTo>
                  <a:lnTo>
                    <a:pt x="6" y="134"/>
                  </a:lnTo>
                  <a:lnTo>
                    <a:pt x="0" y="219"/>
                  </a:lnTo>
                  <a:lnTo>
                    <a:pt x="380" y="222"/>
                  </a:lnTo>
                  <a:lnTo>
                    <a:pt x="480" y="171"/>
                  </a:lnTo>
                  <a:lnTo>
                    <a:pt x="527" y="218"/>
                  </a:lnTo>
                  <a:lnTo>
                    <a:pt x="657" y="217"/>
                  </a:lnTo>
                  <a:lnTo>
                    <a:pt x="663" y="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8" name="docshape133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04" y="3732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" name="docshape1332"/>
            <p:cNvSpPr>
              <a:spLocks/>
            </p:cNvSpPr>
            <p:nvPr/>
          </p:nvSpPr>
          <p:spPr bwMode="auto">
            <a:xfrm>
              <a:off x="2098" y="3898"/>
              <a:ext cx="665" cy="85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475" y="0"/>
                </a:cxn>
                <a:cxn ang="0">
                  <a:pos x="479" y="3"/>
                </a:cxn>
                <a:cxn ang="0">
                  <a:pos x="462" y="2"/>
                </a:cxn>
                <a:cxn ang="0">
                  <a:pos x="428" y="8"/>
                </a:cxn>
                <a:cxn ang="0">
                  <a:pos x="401" y="21"/>
                </a:cxn>
                <a:cxn ang="0">
                  <a:pos x="382" y="41"/>
                </a:cxn>
                <a:cxn ang="0">
                  <a:pos x="381" y="44"/>
                </a:cxn>
                <a:cxn ang="0">
                  <a:pos x="1" y="44"/>
                </a:cxn>
                <a:cxn ang="0">
                  <a:pos x="0" y="84"/>
                </a:cxn>
                <a:cxn ang="0">
                  <a:pos x="418" y="84"/>
                </a:cxn>
                <a:cxn ang="0">
                  <a:pos x="418" y="67"/>
                </a:cxn>
                <a:cxn ang="0">
                  <a:pos x="419" y="66"/>
                </a:cxn>
                <a:cxn ang="0">
                  <a:pos x="424" y="52"/>
                </a:cxn>
                <a:cxn ang="0">
                  <a:pos x="436" y="43"/>
                </a:cxn>
                <a:cxn ang="0">
                  <a:pos x="452" y="37"/>
                </a:cxn>
                <a:cxn ang="0">
                  <a:pos x="471" y="35"/>
                </a:cxn>
                <a:cxn ang="0">
                  <a:pos x="488" y="37"/>
                </a:cxn>
                <a:cxn ang="0">
                  <a:pos x="500" y="44"/>
                </a:cxn>
                <a:cxn ang="0">
                  <a:pos x="509" y="54"/>
                </a:cxn>
                <a:cxn ang="0">
                  <a:pos x="513" y="66"/>
                </a:cxn>
                <a:cxn ang="0">
                  <a:pos x="515" y="72"/>
                </a:cxn>
                <a:cxn ang="0">
                  <a:pos x="524" y="80"/>
                </a:cxn>
                <a:cxn ang="0">
                  <a:pos x="526" y="80"/>
                </a:cxn>
                <a:cxn ang="0">
                  <a:pos x="526" y="81"/>
                </a:cxn>
                <a:cxn ang="0">
                  <a:pos x="665" y="81"/>
                </a:cxn>
                <a:cxn ang="0">
                  <a:pos x="665" y="0"/>
                </a:cxn>
              </a:cxnLst>
              <a:rect l="0" t="0" r="r" b="b"/>
              <a:pathLst>
                <a:path w="665" h="85">
                  <a:moveTo>
                    <a:pt x="665" y="0"/>
                  </a:moveTo>
                  <a:lnTo>
                    <a:pt x="475" y="0"/>
                  </a:lnTo>
                  <a:lnTo>
                    <a:pt x="479" y="3"/>
                  </a:lnTo>
                  <a:lnTo>
                    <a:pt x="462" y="2"/>
                  </a:lnTo>
                  <a:lnTo>
                    <a:pt x="428" y="8"/>
                  </a:lnTo>
                  <a:lnTo>
                    <a:pt x="401" y="21"/>
                  </a:lnTo>
                  <a:lnTo>
                    <a:pt x="382" y="41"/>
                  </a:lnTo>
                  <a:lnTo>
                    <a:pt x="381" y="44"/>
                  </a:lnTo>
                  <a:lnTo>
                    <a:pt x="1" y="44"/>
                  </a:lnTo>
                  <a:lnTo>
                    <a:pt x="0" y="84"/>
                  </a:lnTo>
                  <a:lnTo>
                    <a:pt x="418" y="84"/>
                  </a:lnTo>
                  <a:lnTo>
                    <a:pt x="418" y="67"/>
                  </a:lnTo>
                  <a:lnTo>
                    <a:pt x="419" y="66"/>
                  </a:lnTo>
                  <a:lnTo>
                    <a:pt x="424" y="52"/>
                  </a:lnTo>
                  <a:lnTo>
                    <a:pt x="436" y="43"/>
                  </a:lnTo>
                  <a:lnTo>
                    <a:pt x="452" y="37"/>
                  </a:lnTo>
                  <a:lnTo>
                    <a:pt x="471" y="35"/>
                  </a:lnTo>
                  <a:lnTo>
                    <a:pt x="488" y="37"/>
                  </a:lnTo>
                  <a:lnTo>
                    <a:pt x="500" y="44"/>
                  </a:lnTo>
                  <a:lnTo>
                    <a:pt x="509" y="54"/>
                  </a:lnTo>
                  <a:lnTo>
                    <a:pt x="513" y="66"/>
                  </a:lnTo>
                  <a:lnTo>
                    <a:pt x="515" y="72"/>
                  </a:lnTo>
                  <a:lnTo>
                    <a:pt x="524" y="80"/>
                  </a:lnTo>
                  <a:lnTo>
                    <a:pt x="526" y="80"/>
                  </a:lnTo>
                  <a:lnTo>
                    <a:pt x="526" y="81"/>
                  </a:lnTo>
                  <a:lnTo>
                    <a:pt x="665" y="81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F6F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docshape1333"/>
            <p:cNvSpPr>
              <a:spLocks/>
            </p:cNvSpPr>
            <p:nvPr/>
          </p:nvSpPr>
          <p:spPr bwMode="auto">
            <a:xfrm>
              <a:off x="2448" y="3211"/>
              <a:ext cx="376" cy="60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0"/>
                </a:cxn>
                <a:cxn ang="0">
                  <a:pos x="0" y="596"/>
                </a:cxn>
                <a:cxn ang="0">
                  <a:pos x="312" y="607"/>
                </a:cxn>
                <a:cxn ang="0">
                  <a:pos x="375" y="0"/>
                </a:cxn>
              </a:cxnLst>
              <a:rect l="0" t="0" r="r" b="b"/>
              <a:pathLst>
                <a:path w="376" h="608">
                  <a:moveTo>
                    <a:pt x="375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312" y="60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docshape1334"/>
            <p:cNvSpPr>
              <a:spLocks noChangeArrowheads="1"/>
            </p:cNvSpPr>
            <p:nvPr/>
          </p:nvSpPr>
          <p:spPr bwMode="auto">
            <a:xfrm>
              <a:off x="2411" y="3152"/>
              <a:ext cx="427" cy="236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docshape1335"/>
            <p:cNvSpPr>
              <a:spLocks/>
            </p:cNvSpPr>
            <p:nvPr/>
          </p:nvSpPr>
          <p:spPr bwMode="auto">
            <a:xfrm>
              <a:off x="3128" y="1710"/>
              <a:ext cx="1452" cy="2467"/>
            </a:xfrm>
            <a:custGeom>
              <a:avLst/>
              <a:gdLst/>
              <a:ahLst/>
              <a:cxnLst>
                <a:cxn ang="0">
                  <a:pos x="1451" y="0"/>
                </a:cxn>
                <a:cxn ang="0">
                  <a:pos x="1383" y="35"/>
                </a:cxn>
                <a:cxn ang="0">
                  <a:pos x="1317" y="72"/>
                </a:cxn>
                <a:cxn ang="0">
                  <a:pos x="1253" y="110"/>
                </a:cxn>
                <a:cxn ang="0">
                  <a:pos x="1190" y="150"/>
                </a:cxn>
                <a:cxn ang="0">
                  <a:pos x="1128" y="192"/>
                </a:cxn>
                <a:cxn ang="0">
                  <a:pos x="1068" y="235"/>
                </a:cxn>
                <a:cxn ang="0">
                  <a:pos x="1009" y="280"/>
                </a:cxn>
                <a:cxn ang="0">
                  <a:pos x="952" y="326"/>
                </a:cxn>
                <a:cxn ang="0">
                  <a:pos x="897" y="373"/>
                </a:cxn>
                <a:cxn ang="0">
                  <a:pos x="843" y="422"/>
                </a:cxn>
                <a:cxn ang="0">
                  <a:pos x="790" y="473"/>
                </a:cxn>
                <a:cxn ang="0">
                  <a:pos x="740" y="525"/>
                </a:cxn>
                <a:cxn ang="0">
                  <a:pos x="690" y="578"/>
                </a:cxn>
                <a:cxn ang="0">
                  <a:pos x="643" y="633"/>
                </a:cxn>
                <a:cxn ang="0">
                  <a:pos x="597" y="689"/>
                </a:cxn>
                <a:cxn ang="0">
                  <a:pos x="552" y="747"/>
                </a:cxn>
                <a:cxn ang="0">
                  <a:pos x="509" y="806"/>
                </a:cxn>
                <a:cxn ang="0">
                  <a:pos x="468" y="866"/>
                </a:cxn>
                <a:cxn ang="0">
                  <a:pos x="429" y="927"/>
                </a:cxn>
                <a:cxn ang="0">
                  <a:pos x="391" y="990"/>
                </a:cxn>
                <a:cxn ang="0">
                  <a:pos x="355" y="1053"/>
                </a:cxn>
                <a:cxn ang="0">
                  <a:pos x="320" y="1118"/>
                </a:cxn>
                <a:cxn ang="0">
                  <a:pos x="287" y="1185"/>
                </a:cxn>
                <a:cxn ang="0">
                  <a:pos x="256" y="1252"/>
                </a:cxn>
                <a:cxn ang="0">
                  <a:pos x="227" y="1320"/>
                </a:cxn>
                <a:cxn ang="0">
                  <a:pos x="199" y="1390"/>
                </a:cxn>
                <a:cxn ang="0">
                  <a:pos x="173" y="1461"/>
                </a:cxn>
                <a:cxn ang="0">
                  <a:pos x="149" y="1532"/>
                </a:cxn>
                <a:cxn ang="0">
                  <a:pos x="127" y="1605"/>
                </a:cxn>
                <a:cxn ang="0">
                  <a:pos x="106" y="1679"/>
                </a:cxn>
                <a:cxn ang="0">
                  <a:pos x="87" y="1753"/>
                </a:cxn>
                <a:cxn ang="0">
                  <a:pos x="70" y="1829"/>
                </a:cxn>
                <a:cxn ang="0">
                  <a:pos x="55" y="1906"/>
                </a:cxn>
                <a:cxn ang="0">
                  <a:pos x="41" y="1983"/>
                </a:cxn>
                <a:cxn ang="0">
                  <a:pos x="30" y="2062"/>
                </a:cxn>
                <a:cxn ang="0">
                  <a:pos x="20" y="2141"/>
                </a:cxn>
                <a:cxn ang="0">
                  <a:pos x="12" y="2221"/>
                </a:cxn>
                <a:cxn ang="0">
                  <a:pos x="6" y="2302"/>
                </a:cxn>
                <a:cxn ang="0">
                  <a:pos x="2" y="2384"/>
                </a:cxn>
                <a:cxn ang="0">
                  <a:pos x="0" y="2467"/>
                </a:cxn>
              </a:cxnLst>
              <a:rect l="0" t="0" r="r" b="b"/>
              <a:pathLst>
                <a:path w="1452" h="2467">
                  <a:moveTo>
                    <a:pt x="1451" y="0"/>
                  </a:moveTo>
                  <a:lnTo>
                    <a:pt x="1383" y="35"/>
                  </a:lnTo>
                  <a:lnTo>
                    <a:pt x="1317" y="72"/>
                  </a:lnTo>
                  <a:lnTo>
                    <a:pt x="1253" y="110"/>
                  </a:lnTo>
                  <a:lnTo>
                    <a:pt x="1190" y="150"/>
                  </a:lnTo>
                  <a:lnTo>
                    <a:pt x="1128" y="192"/>
                  </a:lnTo>
                  <a:lnTo>
                    <a:pt x="1068" y="235"/>
                  </a:lnTo>
                  <a:lnTo>
                    <a:pt x="1009" y="280"/>
                  </a:lnTo>
                  <a:lnTo>
                    <a:pt x="952" y="326"/>
                  </a:lnTo>
                  <a:lnTo>
                    <a:pt x="897" y="373"/>
                  </a:lnTo>
                  <a:lnTo>
                    <a:pt x="843" y="422"/>
                  </a:lnTo>
                  <a:lnTo>
                    <a:pt x="790" y="473"/>
                  </a:lnTo>
                  <a:lnTo>
                    <a:pt x="740" y="525"/>
                  </a:lnTo>
                  <a:lnTo>
                    <a:pt x="690" y="578"/>
                  </a:lnTo>
                  <a:lnTo>
                    <a:pt x="643" y="633"/>
                  </a:lnTo>
                  <a:lnTo>
                    <a:pt x="597" y="689"/>
                  </a:lnTo>
                  <a:lnTo>
                    <a:pt x="552" y="747"/>
                  </a:lnTo>
                  <a:lnTo>
                    <a:pt x="509" y="806"/>
                  </a:lnTo>
                  <a:lnTo>
                    <a:pt x="468" y="866"/>
                  </a:lnTo>
                  <a:lnTo>
                    <a:pt x="429" y="927"/>
                  </a:lnTo>
                  <a:lnTo>
                    <a:pt x="391" y="990"/>
                  </a:lnTo>
                  <a:lnTo>
                    <a:pt x="355" y="1053"/>
                  </a:lnTo>
                  <a:lnTo>
                    <a:pt x="320" y="1118"/>
                  </a:lnTo>
                  <a:lnTo>
                    <a:pt x="287" y="1185"/>
                  </a:lnTo>
                  <a:lnTo>
                    <a:pt x="256" y="1252"/>
                  </a:lnTo>
                  <a:lnTo>
                    <a:pt x="227" y="1320"/>
                  </a:lnTo>
                  <a:lnTo>
                    <a:pt x="199" y="1390"/>
                  </a:lnTo>
                  <a:lnTo>
                    <a:pt x="173" y="1461"/>
                  </a:lnTo>
                  <a:lnTo>
                    <a:pt x="149" y="1532"/>
                  </a:lnTo>
                  <a:lnTo>
                    <a:pt x="127" y="1605"/>
                  </a:lnTo>
                  <a:lnTo>
                    <a:pt x="106" y="1679"/>
                  </a:lnTo>
                  <a:lnTo>
                    <a:pt x="87" y="1753"/>
                  </a:lnTo>
                  <a:lnTo>
                    <a:pt x="70" y="1829"/>
                  </a:lnTo>
                  <a:lnTo>
                    <a:pt x="55" y="1906"/>
                  </a:lnTo>
                  <a:lnTo>
                    <a:pt x="41" y="1983"/>
                  </a:lnTo>
                  <a:lnTo>
                    <a:pt x="30" y="2062"/>
                  </a:lnTo>
                  <a:lnTo>
                    <a:pt x="20" y="2141"/>
                  </a:lnTo>
                  <a:lnTo>
                    <a:pt x="12" y="2221"/>
                  </a:lnTo>
                  <a:lnTo>
                    <a:pt x="6" y="2302"/>
                  </a:lnTo>
                  <a:lnTo>
                    <a:pt x="2" y="2384"/>
                  </a:lnTo>
                  <a:lnTo>
                    <a:pt x="0" y="2467"/>
                  </a:lnTo>
                </a:path>
              </a:pathLst>
            </a:custGeom>
            <a:noFill/>
            <a:ln w="25400">
              <a:solidFill>
                <a:srgbClr val="006B9A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docshape1336"/>
            <p:cNvSpPr>
              <a:spLocks/>
            </p:cNvSpPr>
            <p:nvPr/>
          </p:nvSpPr>
          <p:spPr bwMode="auto">
            <a:xfrm>
              <a:off x="3129" y="4325"/>
              <a:ext cx="5" cy="90"/>
            </a:xfrm>
            <a:custGeom>
              <a:avLst/>
              <a:gdLst/>
              <a:ahLst/>
              <a:cxnLst>
                <a:cxn ang="0">
                  <a:pos x="4" y="89"/>
                </a:cxn>
                <a:cxn ang="0">
                  <a:pos x="3" y="67"/>
                </a:cxn>
                <a:cxn ang="0">
                  <a:pos x="2" y="45"/>
                </a:cxn>
                <a:cxn ang="0">
                  <a:pos x="1" y="22"/>
                </a:cxn>
                <a:cxn ang="0">
                  <a:pos x="0" y="0"/>
                </a:cxn>
              </a:cxnLst>
              <a:rect l="0" t="0" r="r" b="b"/>
              <a:pathLst>
                <a:path w="5" h="90">
                  <a:moveTo>
                    <a:pt x="4" y="89"/>
                  </a:moveTo>
                  <a:lnTo>
                    <a:pt x="3" y="67"/>
                  </a:lnTo>
                  <a:lnTo>
                    <a:pt x="2" y="45"/>
                  </a:lnTo>
                  <a:lnTo>
                    <a:pt x="1" y="2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B9A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docshape1337"/>
            <p:cNvSpPr>
              <a:spLocks/>
            </p:cNvSpPr>
            <p:nvPr/>
          </p:nvSpPr>
          <p:spPr bwMode="auto">
            <a:xfrm>
              <a:off x="3108" y="1639"/>
              <a:ext cx="1599" cy="2796"/>
            </a:xfrm>
            <a:custGeom>
              <a:avLst/>
              <a:gdLst/>
              <a:ahLst/>
              <a:cxnLst>
                <a:cxn ang="0">
                  <a:pos x="40" y="2596"/>
                </a:cxn>
                <a:cxn ang="0">
                  <a:pos x="34" y="2582"/>
                </a:cxn>
                <a:cxn ang="0">
                  <a:pos x="20" y="2576"/>
                </a:cxn>
                <a:cxn ang="0">
                  <a:pos x="6" y="2582"/>
                </a:cxn>
                <a:cxn ang="0">
                  <a:pos x="0" y="2596"/>
                </a:cxn>
                <a:cxn ang="0">
                  <a:pos x="6" y="2610"/>
                </a:cxn>
                <a:cxn ang="0">
                  <a:pos x="20" y="2616"/>
                </a:cxn>
                <a:cxn ang="0">
                  <a:pos x="34" y="2610"/>
                </a:cxn>
                <a:cxn ang="0">
                  <a:pos x="40" y="2596"/>
                </a:cxn>
                <a:cxn ang="0">
                  <a:pos x="46" y="2775"/>
                </a:cxn>
                <a:cxn ang="0">
                  <a:pos x="40" y="2761"/>
                </a:cxn>
                <a:cxn ang="0">
                  <a:pos x="26" y="2755"/>
                </a:cxn>
                <a:cxn ang="0">
                  <a:pos x="11" y="2761"/>
                </a:cxn>
                <a:cxn ang="0">
                  <a:pos x="6" y="2775"/>
                </a:cxn>
                <a:cxn ang="0">
                  <a:pos x="11" y="2790"/>
                </a:cxn>
                <a:cxn ang="0">
                  <a:pos x="26" y="2795"/>
                </a:cxn>
                <a:cxn ang="0">
                  <a:pos x="40" y="2790"/>
                </a:cxn>
                <a:cxn ang="0">
                  <a:pos x="46" y="2775"/>
                </a:cxn>
                <a:cxn ang="0">
                  <a:pos x="1599" y="20"/>
                </a:cxn>
                <a:cxn ang="0">
                  <a:pos x="1593" y="5"/>
                </a:cxn>
                <a:cxn ang="0">
                  <a:pos x="1579" y="0"/>
                </a:cxn>
                <a:cxn ang="0">
                  <a:pos x="1565" y="5"/>
                </a:cxn>
                <a:cxn ang="0">
                  <a:pos x="1559" y="20"/>
                </a:cxn>
                <a:cxn ang="0">
                  <a:pos x="1565" y="34"/>
                </a:cxn>
                <a:cxn ang="0">
                  <a:pos x="1579" y="40"/>
                </a:cxn>
                <a:cxn ang="0">
                  <a:pos x="1593" y="34"/>
                </a:cxn>
                <a:cxn ang="0">
                  <a:pos x="1599" y="20"/>
                </a:cxn>
              </a:cxnLst>
              <a:rect l="0" t="0" r="r" b="b"/>
              <a:pathLst>
                <a:path w="1599" h="2796">
                  <a:moveTo>
                    <a:pt x="40" y="2596"/>
                  </a:moveTo>
                  <a:lnTo>
                    <a:pt x="34" y="2582"/>
                  </a:lnTo>
                  <a:lnTo>
                    <a:pt x="20" y="2576"/>
                  </a:lnTo>
                  <a:lnTo>
                    <a:pt x="6" y="2582"/>
                  </a:lnTo>
                  <a:lnTo>
                    <a:pt x="0" y="2596"/>
                  </a:lnTo>
                  <a:lnTo>
                    <a:pt x="6" y="2610"/>
                  </a:lnTo>
                  <a:lnTo>
                    <a:pt x="20" y="2616"/>
                  </a:lnTo>
                  <a:lnTo>
                    <a:pt x="34" y="2610"/>
                  </a:lnTo>
                  <a:lnTo>
                    <a:pt x="40" y="2596"/>
                  </a:lnTo>
                  <a:close/>
                  <a:moveTo>
                    <a:pt x="46" y="2775"/>
                  </a:moveTo>
                  <a:lnTo>
                    <a:pt x="40" y="2761"/>
                  </a:lnTo>
                  <a:lnTo>
                    <a:pt x="26" y="2755"/>
                  </a:lnTo>
                  <a:lnTo>
                    <a:pt x="11" y="2761"/>
                  </a:lnTo>
                  <a:lnTo>
                    <a:pt x="6" y="2775"/>
                  </a:lnTo>
                  <a:lnTo>
                    <a:pt x="11" y="2790"/>
                  </a:lnTo>
                  <a:lnTo>
                    <a:pt x="26" y="2795"/>
                  </a:lnTo>
                  <a:lnTo>
                    <a:pt x="40" y="2790"/>
                  </a:lnTo>
                  <a:lnTo>
                    <a:pt x="46" y="2775"/>
                  </a:lnTo>
                  <a:close/>
                  <a:moveTo>
                    <a:pt x="1599" y="20"/>
                  </a:moveTo>
                  <a:lnTo>
                    <a:pt x="1593" y="5"/>
                  </a:lnTo>
                  <a:lnTo>
                    <a:pt x="1579" y="0"/>
                  </a:lnTo>
                  <a:lnTo>
                    <a:pt x="1565" y="5"/>
                  </a:lnTo>
                  <a:lnTo>
                    <a:pt x="1559" y="20"/>
                  </a:lnTo>
                  <a:lnTo>
                    <a:pt x="1565" y="34"/>
                  </a:lnTo>
                  <a:lnTo>
                    <a:pt x="1579" y="40"/>
                  </a:lnTo>
                  <a:lnTo>
                    <a:pt x="1593" y="34"/>
                  </a:lnTo>
                  <a:lnTo>
                    <a:pt x="1599" y="20"/>
                  </a:lnTo>
                  <a:close/>
                </a:path>
              </a:pathLst>
            </a:custGeom>
            <a:solidFill>
              <a:srgbClr val="006B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docshape1338"/>
            <p:cNvSpPr>
              <a:spLocks/>
            </p:cNvSpPr>
            <p:nvPr/>
          </p:nvSpPr>
          <p:spPr bwMode="auto">
            <a:xfrm>
              <a:off x="4585" y="1602"/>
              <a:ext cx="228" cy="159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6"/>
                </a:cxn>
                <a:cxn ang="0">
                  <a:pos x="64" y="159"/>
                </a:cxn>
                <a:cxn ang="0">
                  <a:pos x="228" y="0"/>
                </a:cxn>
              </a:cxnLst>
              <a:rect l="0" t="0" r="r" b="b"/>
              <a:pathLst>
                <a:path w="228" h="159">
                  <a:moveTo>
                    <a:pt x="228" y="0"/>
                  </a:moveTo>
                  <a:lnTo>
                    <a:pt x="0" y="16"/>
                  </a:lnTo>
                  <a:lnTo>
                    <a:pt x="64" y="15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6B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docshape1339"/>
            <p:cNvSpPr>
              <a:spLocks/>
            </p:cNvSpPr>
            <p:nvPr/>
          </p:nvSpPr>
          <p:spPr bwMode="auto">
            <a:xfrm>
              <a:off x="3407" y="1912"/>
              <a:ext cx="861" cy="74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444" y="7"/>
                </a:cxn>
                <a:cxn ang="0">
                  <a:pos x="381" y="25"/>
                </a:cxn>
                <a:cxn ang="0">
                  <a:pos x="289" y="78"/>
                </a:cxn>
                <a:cxn ang="0">
                  <a:pos x="218" y="155"/>
                </a:cxn>
                <a:cxn ang="0">
                  <a:pos x="197" y="185"/>
                </a:cxn>
                <a:cxn ang="0">
                  <a:pos x="183" y="202"/>
                </a:cxn>
                <a:cxn ang="0">
                  <a:pos x="168" y="213"/>
                </a:cxn>
                <a:cxn ang="0">
                  <a:pos x="140" y="227"/>
                </a:cxn>
                <a:cxn ang="0">
                  <a:pos x="78" y="271"/>
                </a:cxn>
                <a:cxn ang="0">
                  <a:pos x="32" y="329"/>
                </a:cxn>
                <a:cxn ang="0">
                  <a:pos x="5" y="398"/>
                </a:cxn>
                <a:cxn ang="0">
                  <a:pos x="0" y="471"/>
                </a:cxn>
                <a:cxn ang="0">
                  <a:pos x="16" y="546"/>
                </a:cxn>
                <a:cxn ang="0">
                  <a:pos x="55" y="612"/>
                </a:cxn>
                <a:cxn ang="0">
                  <a:pos x="131" y="679"/>
                </a:cxn>
                <a:cxn ang="0">
                  <a:pos x="204" y="715"/>
                </a:cxn>
                <a:cxn ang="0">
                  <a:pos x="288" y="737"/>
                </a:cxn>
                <a:cxn ang="0">
                  <a:pos x="379" y="745"/>
                </a:cxn>
                <a:cxn ang="0">
                  <a:pos x="457" y="740"/>
                </a:cxn>
                <a:cxn ang="0">
                  <a:pos x="532" y="724"/>
                </a:cxn>
                <a:cxn ang="0">
                  <a:pos x="605" y="698"/>
                </a:cxn>
                <a:cxn ang="0">
                  <a:pos x="673" y="663"/>
                </a:cxn>
                <a:cxn ang="0">
                  <a:pos x="736" y="617"/>
                </a:cxn>
                <a:cxn ang="0">
                  <a:pos x="787" y="563"/>
                </a:cxn>
                <a:cxn ang="0">
                  <a:pos x="825" y="502"/>
                </a:cxn>
                <a:cxn ang="0">
                  <a:pos x="850" y="435"/>
                </a:cxn>
                <a:cxn ang="0">
                  <a:pos x="860" y="366"/>
                </a:cxn>
                <a:cxn ang="0">
                  <a:pos x="856" y="294"/>
                </a:cxn>
                <a:cxn ang="0">
                  <a:pos x="836" y="223"/>
                </a:cxn>
                <a:cxn ang="0">
                  <a:pos x="804" y="160"/>
                </a:cxn>
                <a:cxn ang="0">
                  <a:pos x="760" y="105"/>
                </a:cxn>
                <a:cxn ang="0">
                  <a:pos x="707" y="61"/>
                </a:cxn>
                <a:cxn ang="0">
                  <a:pos x="647" y="28"/>
                </a:cxn>
                <a:cxn ang="0">
                  <a:pos x="580" y="7"/>
                </a:cxn>
                <a:cxn ang="0">
                  <a:pos x="509" y="0"/>
                </a:cxn>
              </a:cxnLst>
              <a:rect l="0" t="0" r="r" b="b"/>
              <a:pathLst>
                <a:path w="861" h="745">
                  <a:moveTo>
                    <a:pt x="509" y="0"/>
                  </a:moveTo>
                  <a:lnTo>
                    <a:pt x="444" y="7"/>
                  </a:lnTo>
                  <a:lnTo>
                    <a:pt x="381" y="25"/>
                  </a:lnTo>
                  <a:lnTo>
                    <a:pt x="289" y="78"/>
                  </a:lnTo>
                  <a:lnTo>
                    <a:pt x="218" y="155"/>
                  </a:lnTo>
                  <a:lnTo>
                    <a:pt x="197" y="185"/>
                  </a:lnTo>
                  <a:lnTo>
                    <a:pt x="183" y="202"/>
                  </a:lnTo>
                  <a:lnTo>
                    <a:pt x="168" y="213"/>
                  </a:lnTo>
                  <a:lnTo>
                    <a:pt x="140" y="227"/>
                  </a:lnTo>
                  <a:lnTo>
                    <a:pt x="78" y="271"/>
                  </a:lnTo>
                  <a:lnTo>
                    <a:pt x="32" y="329"/>
                  </a:lnTo>
                  <a:lnTo>
                    <a:pt x="5" y="398"/>
                  </a:lnTo>
                  <a:lnTo>
                    <a:pt x="0" y="471"/>
                  </a:lnTo>
                  <a:lnTo>
                    <a:pt x="16" y="546"/>
                  </a:lnTo>
                  <a:lnTo>
                    <a:pt x="55" y="612"/>
                  </a:lnTo>
                  <a:lnTo>
                    <a:pt x="131" y="679"/>
                  </a:lnTo>
                  <a:lnTo>
                    <a:pt x="204" y="715"/>
                  </a:lnTo>
                  <a:lnTo>
                    <a:pt x="288" y="737"/>
                  </a:lnTo>
                  <a:lnTo>
                    <a:pt x="379" y="745"/>
                  </a:lnTo>
                  <a:lnTo>
                    <a:pt x="457" y="740"/>
                  </a:lnTo>
                  <a:lnTo>
                    <a:pt x="532" y="724"/>
                  </a:lnTo>
                  <a:lnTo>
                    <a:pt x="605" y="698"/>
                  </a:lnTo>
                  <a:lnTo>
                    <a:pt x="673" y="663"/>
                  </a:lnTo>
                  <a:lnTo>
                    <a:pt x="736" y="617"/>
                  </a:lnTo>
                  <a:lnTo>
                    <a:pt x="787" y="563"/>
                  </a:lnTo>
                  <a:lnTo>
                    <a:pt x="825" y="502"/>
                  </a:lnTo>
                  <a:lnTo>
                    <a:pt x="850" y="435"/>
                  </a:lnTo>
                  <a:lnTo>
                    <a:pt x="860" y="366"/>
                  </a:lnTo>
                  <a:lnTo>
                    <a:pt x="856" y="294"/>
                  </a:lnTo>
                  <a:lnTo>
                    <a:pt x="836" y="223"/>
                  </a:lnTo>
                  <a:lnTo>
                    <a:pt x="804" y="160"/>
                  </a:lnTo>
                  <a:lnTo>
                    <a:pt x="760" y="105"/>
                  </a:lnTo>
                  <a:lnTo>
                    <a:pt x="707" y="61"/>
                  </a:lnTo>
                  <a:lnTo>
                    <a:pt x="647" y="28"/>
                  </a:lnTo>
                  <a:lnTo>
                    <a:pt x="580" y="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B9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docshape1340"/>
            <p:cNvSpPr>
              <a:spLocks/>
            </p:cNvSpPr>
            <p:nvPr/>
          </p:nvSpPr>
          <p:spPr bwMode="auto">
            <a:xfrm>
              <a:off x="3444" y="1885"/>
              <a:ext cx="785" cy="666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428" y="2"/>
                </a:cxn>
                <a:cxn ang="0">
                  <a:pos x="358" y="21"/>
                </a:cxn>
                <a:cxn ang="0">
                  <a:pos x="314" y="42"/>
                </a:cxn>
                <a:cxn ang="0">
                  <a:pos x="275" y="69"/>
                </a:cxn>
                <a:cxn ang="0">
                  <a:pos x="241" y="101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187" y="174"/>
                </a:cxn>
                <a:cxn ang="0">
                  <a:pos x="168" y="195"/>
                </a:cxn>
                <a:cxn ang="0">
                  <a:pos x="148" y="208"/>
                </a:cxn>
                <a:cxn ang="0">
                  <a:pos x="121" y="222"/>
                </a:cxn>
                <a:cxn ang="0">
                  <a:pos x="121" y="222"/>
                </a:cxn>
                <a:cxn ang="0">
                  <a:pos x="56" y="270"/>
                </a:cxn>
                <a:cxn ang="0">
                  <a:pos x="15" y="337"/>
                </a:cxn>
                <a:cxn ang="0">
                  <a:pos x="0" y="414"/>
                </a:cxn>
                <a:cxn ang="0">
                  <a:pos x="15" y="493"/>
                </a:cxn>
                <a:cxn ang="0">
                  <a:pos x="24" y="514"/>
                </a:cxn>
                <a:cxn ang="0">
                  <a:pos x="36" y="533"/>
                </a:cxn>
                <a:cxn ang="0">
                  <a:pos x="48" y="550"/>
                </a:cxn>
                <a:cxn ang="0">
                  <a:pos x="63" y="566"/>
                </a:cxn>
                <a:cxn ang="0">
                  <a:pos x="111" y="606"/>
                </a:cxn>
                <a:cxn ang="0">
                  <a:pos x="169" y="636"/>
                </a:cxn>
                <a:cxn ang="0">
                  <a:pos x="235" y="656"/>
                </a:cxn>
                <a:cxn ang="0">
                  <a:pos x="307" y="666"/>
                </a:cxn>
                <a:cxn ang="0">
                  <a:pos x="384" y="665"/>
                </a:cxn>
                <a:cxn ang="0">
                  <a:pos x="462" y="652"/>
                </a:cxn>
                <a:cxn ang="0">
                  <a:pos x="541" y="628"/>
                </a:cxn>
                <a:cxn ang="0">
                  <a:pos x="618" y="592"/>
                </a:cxn>
                <a:cxn ang="0">
                  <a:pos x="682" y="548"/>
                </a:cxn>
                <a:cxn ang="0">
                  <a:pos x="732" y="491"/>
                </a:cxn>
                <a:cxn ang="0">
                  <a:pos x="767" y="425"/>
                </a:cxn>
                <a:cxn ang="0">
                  <a:pos x="785" y="351"/>
                </a:cxn>
                <a:cxn ang="0">
                  <a:pos x="785" y="275"/>
                </a:cxn>
                <a:cxn ang="0">
                  <a:pos x="765" y="198"/>
                </a:cxn>
                <a:cxn ang="0">
                  <a:pos x="731" y="135"/>
                </a:cxn>
                <a:cxn ang="0">
                  <a:pos x="685" y="82"/>
                </a:cxn>
                <a:cxn ang="0">
                  <a:pos x="629" y="41"/>
                </a:cxn>
                <a:cxn ang="0">
                  <a:pos x="566" y="13"/>
                </a:cxn>
                <a:cxn ang="0">
                  <a:pos x="499" y="0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213" y="138"/>
                </a:cxn>
              </a:cxnLst>
              <a:rect l="0" t="0" r="r" b="b"/>
              <a:pathLst>
                <a:path w="785" h="666">
                  <a:moveTo>
                    <a:pt x="499" y="0"/>
                  </a:moveTo>
                  <a:lnTo>
                    <a:pt x="428" y="2"/>
                  </a:lnTo>
                  <a:lnTo>
                    <a:pt x="358" y="21"/>
                  </a:lnTo>
                  <a:lnTo>
                    <a:pt x="314" y="42"/>
                  </a:lnTo>
                  <a:lnTo>
                    <a:pt x="275" y="69"/>
                  </a:lnTo>
                  <a:lnTo>
                    <a:pt x="241" y="101"/>
                  </a:lnTo>
                  <a:lnTo>
                    <a:pt x="213" y="138"/>
                  </a:lnTo>
                  <a:lnTo>
                    <a:pt x="187" y="174"/>
                  </a:lnTo>
                  <a:lnTo>
                    <a:pt x="168" y="195"/>
                  </a:lnTo>
                  <a:lnTo>
                    <a:pt x="148" y="208"/>
                  </a:lnTo>
                  <a:lnTo>
                    <a:pt x="121" y="222"/>
                  </a:lnTo>
                  <a:lnTo>
                    <a:pt x="56" y="270"/>
                  </a:lnTo>
                  <a:lnTo>
                    <a:pt x="15" y="337"/>
                  </a:lnTo>
                  <a:lnTo>
                    <a:pt x="0" y="414"/>
                  </a:lnTo>
                  <a:lnTo>
                    <a:pt x="15" y="493"/>
                  </a:lnTo>
                  <a:lnTo>
                    <a:pt x="24" y="514"/>
                  </a:lnTo>
                  <a:lnTo>
                    <a:pt x="36" y="533"/>
                  </a:lnTo>
                  <a:lnTo>
                    <a:pt x="48" y="550"/>
                  </a:lnTo>
                  <a:lnTo>
                    <a:pt x="63" y="566"/>
                  </a:lnTo>
                  <a:lnTo>
                    <a:pt x="111" y="606"/>
                  </a:lnTo>
                  <a:lnTo>
                    <a:pt x="169" y="636"/>
                  </a:lnTo>
                  <a:lnTo>
                    <a:pt x="235" y="656"/>
                  </a:lnTo>
                  <a:lnTo>
                    <a:pt x="307" y="666"/>
                  </a:lnTo>
                  <a:lnTo>
                    <a:pt x="384" y="665"/>
                  </a:lnTo>
                  <a:lnTo>
                    <a:pt x="462" y="652"/>
                  </a:lnTo>
                  <a:lnTo>
                    <a:pt x="541" y="628"/>
                  </a:lnTo>
                  <a:lnTo>
                    <a:pt x="618" y="592"/>
                  </a:lnTo>
                  <a:lnTo>
                    <a:pt x="682" y="548"/>
                  </a:lnTo>
                  <a:lnTo>
                    <a:pt x="732" y="491"/>
                  </a:lnTo>
                  <a:lnTo>
                    <a:pt x="767" y="425"/>
                  </a:lnTo>
                  <a:lnTo>
                    <a:pt x="785" y="351"/>
                  </a:lnTo>
                  <a:lnTo>
                    <a:pt x="785" y="275"/>
                  </a:lnTo>
                  <a:lnTo>
                    <a:pt x="765" y="198"/>
                  </a:lnTo>
                  <a:lnTo>
                    <a:pt x="731" y="135"/>
                  </a:lnTo>
                  <a:lnTo>
                    <a:pt x="685" y="82"/>
                  </a:lnTo>
                  <a:lnTo>
                    <a:pt x="629" y="41"/>
                  </a:lnTo>
                  <a:lnTo>
                    <a:pt x="566" y="13"/>
                  </a:lnTo>
                  <a:lnTo>
                    <a:pt x="499" y="0"/>
                  </a:lnTo>
                  <a:close/>
                  <a:moveTo>
                    <a:pt x="213" y="138"/>
                  </a:moveTo>
                  <a:lnTo>
                    <a:pt x="213" y="138"/>
                  </a:lnTo>
                  <a:close/>
                </a:path>
              </a:pathLst>
            </a:custGeom>
            <a:solidFill>
              <a:srgbClr val="D6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8" name="docshape134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7" y="2118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9" name="docshape1342"/>
            <p:cNvSpPr>
              <a:spLocks/>
            </p:cNvSpPr>
            <p:nvPr/>
          </p:nvSpPr>
          <p:spPr bwMode="auto">
            <a:xfrm>
              <a:off x="3407" y="1846"/>
              <a:ext cx="861" cy="745"/>
            </a:xfrm>
            <a:custGeom>
              <a:avLst/>
              <a:gdLst/>
              <a:ahLst/>
              <a:cxnLst>
                <a:cxn ang="0">
                  <a:pos x="476" y="1"/>
                </a:cxn>
                <a:cxn ang="0">
                  <a:pos x="412" y="14"/>
                </a:cxn>
                <a:cxn ang="0">
                  <a:pos x="333" y="47"/>
                </a:cxn>
                <a:cxn ang="0">
                  <a:pos x="251" y="113"/>
                </a:cxn>
                <a:cxn ang="0">
                  <a:pos x="197" y="184"/>
                </a:cxn>
                <a:cxn ang="0">
                  <a:pos x="168" y="213"/>
                </a:cxn>
                <a:cxn ang="0">
                  <a:pos x="140" y="227"/>
                </a:cxn>
                <a:cxn ang="0">
                  <a:pos x="32" y="328"/>
                </a:cxn>
                <a:cxn ang="0">
                  <a:pos x="0" y="471"/>
                </a:cxn>
                <a:cxn ang="0">
                  <a:pos x="27" y="569"/>
                </a:cxn>
                <a:cxn ang="0">
                  <a:pos x="55" y="611"/>
                </a:cxn>
                <a:cxn ang="0">
                  <a:pos x="131" y="679"/>
                </a:cxn>
                <a:cxn ang="0">
                  <a:pos x="288" y="737"/>
                </a:cxn>
                <a:cxn ang="0">
                  <a:pos x="457" y="739"/>
                </a:cxn>
                <a:cxn ang="0">
                  <a:pos x="605" y="698"/>
                </a:cxn>
                <a:cxn ang="0">
                  <a:pos x="379" y="669"/>
                </a:cxn>
                <a:cxn ang="0">
                  <a:pos x="234" y="645"/>
                </a:cxn>
                <a:cxn ang="0">
                  <a:pos x="125" y="578"/>
                </a:cxn>
                <a:cxn ang="0">
                  <a:pos x="103" y="550"/>
                </a:cxn>
                <a:cxn ang="0">
                  <a:pos x="86" y="518"/>
                </a:cxn>
                <a:cxn ang="0">
                  <a:pos x="86" y="389"/>
                </a:cxn>
                <a:cxn ang="0">
                  <a:pos x="173" y="294"/>
                </a:cxn>
                <a:cxn ang="0">
                  <a:pos x="209" y="275"/>
                </a:cxn>
                <a:cxn ang="0">
                  <a:pos x="253" y="235"/>
                </a:cxn>
                <a:cxn ang="0">
                  <a:pos x="306" y="164"/>
                </a:cxn>
                <a:cxn ang="0">
                  <a:pos x="370" y="112"/>
                </a:cxn>
                <a:cxn ang="0">
                  <a:pos x="433" y="86"/>
                </a:cxn>
                <a:cxn ang="0">
                  <a:pos x="483" y="76"/>
                </a:cxn>
                <a:cxn ang="0">
                  <a:pos x="724" y="75"/>
                </a:cxn>
                <a:cxn ang="0">
                  <a:pos x="647" y="27"/>
                </a:cxn>
                <a:cxn ang="0">
                  <a:pos x="509" y="0"/>
                </a:cxn>
                <a:cxn ang="0">
                  <a:pos x="509" y="75"/>
                </a:cxn>
                <a:cxn ang="0">
                  <a:pos x="665" y="122"/>
                </a:cxn>
                <a:cxn ang="0">
                  <a:pos x="767" y="250"/>
                </a:cxn>
                <a:cxn ang="0">
                  <a:pos x="783" y="381"/>
                </a:cxn>
                <a:cxn ang="0">
                  <a:pos x="737" y="503"/>
                </a:cxn>
                <a:cxn ang="0">
                  <a:pos x="634" y="598"/>
                </a:cxn>
                <a:cxn ang="0">
                  <a:pos x="512" y="651"/>
                </a:cxn>
                <a:cxn ang="0">
                  <a:pos x="379" y="669"/>
                </a:cxn>
                <a:cxn ang="0">
                  <a:pos x="673" y="662"/>
                </a:cxn>
                <a:cxn ang="0">
                  <a:pos x="787" y="562"/>
                </a:cxn>
                <a:cxn ang="0">
                  <a:pos x="850" y="435"/>
                </a:cxn>
                <a:cxn ang="0">
                  <a:pos x="856" y="294"/>
                </a:cxn>
                <a:cxn ang="0">
                  <a:pos x="804" y="159"/>
                </a:cxn>
                <a:cxn ang="0">
                  <a:pos x="724" y="75"/>
                </a:cxn>
              </a:cxnLst>
              <a:rect l="0" t="0" r="r" b="b"/>
              <a:pathLst>
                <a:path w="861" h="745">
                  <a:moveTo>
                    <a:pt x="509" y="0"/>
                  </a:moveTo>
                  <a:lnTo>
                    <a:pt x="476" y="1"/>
                  </a:lnTo>
                  <a:lnTo>
                    <a:pt x="444" y="6"/>
                  </a:lnTo>
                  <a:lnTo>
                    <a:pt x="412" y="14"/>
                  </a:lnTo>
                  <a:lnTo>
                    <a:pt x="381" y="24"/>
                  </a:lnTo>
                  <a:lnTo>
                    <a:pt x="333" y="47"/>
                  </a:lnTo>
                  <a:lnTo>
                    <a:pt x="289" y="77"/>
                  </a:lnTo>
                  <a:lnTo>
                    <a:pt x="251" y="113"/>
                  </a:lnTo>
                  <a:lnTo>
                    <a:pt x="218" y="155"/>
                  </a:lnTo>
                  <a:lnTo>
                    <a:pt x="197" y="184"/>
                  </a:lnTo>
                  <a:lnTo>
                    <a:pt x="183" y="202"/>
                  </a:lnTo>
                  <a:lnTo>
                    <a:pt x="168" y="213"/>
                  </a:lnTo>
                  <a:lnTo>
                    <a:pt x="146" y="224"/>
                  </a:lnTo>
                  <a:lnTo>
                    <a:pt x="140" y="227"/>
                  </a:lnTo>
                  <a:lnTo>
                    <a:pt x="78" y="270"/>
                  </a:lnTo>
                  <a:lnTo>
                    <a:pt x="32" y="328"/>
                  </a:lnTo>
                  <a:lnTo>
                    <a:pt x="5" y="397"/>
                  </a:lnTo>
                  <a:lnTo>
                    <a:pt x="0" y="471"/>
                  </a:lnTo>
                  <a:lnTo>
                    <a:pt x="16" y="545"/>
                  </a:lnTo>
                  <a:lnTo>
                    <a:pt x="27" y="569"/>
                  </a:lnTo>
                  <a:lnTo>
                    <a:pt x="40" y="591"/>
                  </a:lnTo>
                  <a:lnTo>
                    <a:pt x="55" y="611"/>
                  </a:lnTo>
                  <a:lnTo>
                    <a:pt x="72" y="630"/>
                  </a:lnTo>
                  <a:lnTo>
                    <a:pt x="131" y="679"/>
                  </a:lnTo>
                  <a:lnTo>
                    <a:pt x="204" y="715"/>
                  </a:lnTo>
                  <a:lnTo>
                    <a:pt x="288" y="737"/>
                  </a:lnTo>
                  <a:lnTo>
                    <a:pt x="379" y="744"/>
                  </a:lnTo>
                  <a:lnTo>
                    <a:pt x="457" y="739"/>
                  </a:lnTo>
                  <a:lnTo>
                    <a:pt x="532" y="723"/>
                  </a:lnTo>
                  <a:lnTo>
                    <a:pt x="605" y="698"/>
                  </a:lnTo>
                  <a:lnTo>
                    <a:pt x="659" y="669"/>
                  </a:lnTo>
                  <a:lnTo>
                    <a:pt x="379" y="669"/>
                  </a:lnTo>
                  <a:lnTo>
                    <a:pt x="303" y="663"/>
                  </a:lnTo>
                  <a:lnTo>
                    <a:pt x="234" y="645"/>
                  </a:lnTo>
                  <a:lnTo>
                    <a:pt x="174" y="616"/>
                  </a:lnTo>
                  <a:lnTo>
                    <a:pt x="125" y="578"/>
                  </a:lnTo>
                  <a:lnTo>
                    <a:pt x="113" y="564"/>
                  </a:lnTo>
                  <a:lnTo>
                    <a:pt x="103" y="550"/>
                  </a:lnTo>
                  <a:lnTo>
                    <a:pt x="94" y="534"/>
                  </a:lnTo>
                  <a:lnTo>
                    <a:pt x="86" y="518"/>
                  </a:lnTo>
                  <a:lnTo>
                    <a:pt x="74" y="452"/>
                  </a:lnTo>
                  <a:lnTo>
                    <a:pt x="86" y="389"/>
                  </a:lnTo>
                  <a:lnTo>
                    <a:pt x="120" y="334"/>
                  </a:lnTo>
                  <a:lnTo>
                    <a:pt x="173" y="294"/>
                  </a:lnTo>
                  <a:lnTo>
                    <a:pt x="179" y="291"/>
                  </a:lnTo>
                  <a:lnTo>
                    <a:pt x="209" y="275"/>
                  </a:lnTo>
                  <a:lnTo>
                    <a:pt x="231" y="259"/>
                  </a:lnTo>
                  <a:lnTo>
                    <a:pt x="253" y="235"/>
                  </a:lnTo>
                  <a:lnTo>
                    <a:pt x="280" y="197"/>
                  </a:lnTo>
                  <a:lnTo>
                    <a:pt x="306" y="164"/>
                  </a:lnTo>
                  <a:lnTo>
                    <a:pt x="336" y="136"/>
                  </a:lnTo>
                  <a:lnTo>
                    <a:pt x="370" y="112"/>
                  </a:lnTo>
                  <a:lnTo>
                    <a:pt x="408" y="94"/>
                  </a:lnTo>
                  <a:lnTo>
                    <a:pt x="433" y="86"/>
                  </a:lnTo>
                  <a:lnTo>
                    <a:pt x="458" y="80"/>
                  </a:lnTo>
                  <a:lnTo>
                    <a:pt x="483" y="76"/>
                  </a:lnTo>
                  <a:lnTo>
                    <a:pt x="509" y="75"/>
                  </a:lnTo>
                  <a:lnTo>
                    <a:pt x="724" y="75"/>
                  </a:lnTo>
                  <a:lnTo>
                    <a:pt x="707" y="60"/>
                  </a:lnTo>
                  <a:lnTo>
                    <a:pt x="647" y="27"/>
                  </a:lnTo>
                  <a:lnTo>
                    <a:pt x="580" y="7"/>
                  </a:lnTo>
                  <a:lnTo>
                    <a:pt x="509" y="0"/>
                  </a:lnTo>
                  <a:close/>
                  <a:moveTo>
                    <a:pt x="724" y="75"/>
                  </a:moveTo>
                  <a:lnTo>
                    <a:pt x="509" y="75"/>
                  </a:lnTo>
                  <a:lnTo>
                    <a:pt x="592" y="87"/>
                  </a:lnTo>
                  <a:lnTo>
                    <a:pt x="665" y="122"/>
                  </a:lnTo>
                  <a:lnTo>
                    <a:pt x="725" y="178"/>
                  </a:lnTo>
                  <a:lnTo>
                    <a:pt x="767" y="250"/>
                  </a:lnTo>
                  <a:lnTo>
                    <a:pt x="783" y="315"/>
                  </a:lnTo>
                  <a:lnTo>
                    <a:pt x="783" y="381"/>
                  </a:lnTo>
                  <a:lnTo>
                    <a:pt x="768" y="444"/>
                  </a:lnTo>
                  <a:lnTo>
                    <a:pt x="737" y="503"/>
                  </a:lnTo>
                  <a:lnTo>
                    <a:pt x="692" y="555"/>
                  </a:lnTo>
                  <a:lnTo>
                    <a:pt x="634" y="598"/>
                  </a:lnTo>
                  <a:lnTo>
                    <a:pt x="575" y="629"/>
                  </a:lnTo>
                  <a:lnTo>
                    <a:pt x="512" y="651"/>
                  </a:lnTo>
                  <a:lnTo>
                    <a:pt x="447" y="665"/>
                  </a:lnTo>
                  <a:lnTo>
                    <a:pt x="379" y="669"/>
                  </a:lnTo>
                  <a:lnTo>
                    <a:pt x="659" y="669"/>
                  </a:lnTo>
                  <a:lnTo>
                    <a:pt x="673" y="662"/>
                  </a:lnTo>
                  <a:lnTo>
                    <a:pt x="736" y="617"/>
                  </a:lnTo>
                  <a:lnTo>
                    <a:pt x="787" y="562"/>
                  </a:lnTo>
                  <a:lnTo>
                    <a:pt x="825" y="501"/>
                  </a:lnTo>
                  <a:lnTo>
                    <a:pt x="850" y="435"/>
                  </a:lnTo>
                  <a:lnTo>
                    <a:pt x="860" y="365"/>
                  </a:lnTo>
                  <a:lnTo>
                    <a:pt x="856" y="294"/>
                  </a:lnTo>
                  <a:lnTo>
                    <a:pt x="836" y="223"/>
                  </a:lnTo>
                  <a:lnTo>
                    <a:pt x="804" y="159"/>
                  </a:lnTo>
                  <a:lnTo>
                    <a:pt x="760" y="105"/>
                  </a:lnTo>
                  <a:lnTo>
                    <a:pt x="724" y="75"/>
                  </a:lnTo>
                  <a:close/>
                </a:path>
              </a:pathLst>
            </a:custGeom>
            <a:solidFill>
              <a:srgbClr val="FBCC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0" name="docshape134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70" y="1963"/>
              <a:ext cx="13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docshape134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20" y="6195"/>
              <a:ext cx="3832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docshape134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34" y="181"/>
              <a:ext cx="2421" cy="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docshape1346"/>
            <p:cNvSpPr txBox="1">
              <a:spLocks noChangeArrowheads="1"/>
            </p:cNvSpPr>
            <p:nvPr/>
          </p:nvSpPr>
          <p:spPr bwMode="auto">
            <a:xfrm>
              <a:off x="1741" y="181"/>
              <a:ext cx="8399" cy="7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4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docshapegroup1347"/>
          <p:cNvGrpSpPr>
            <a:grpSpLocks/>
          </p:cNvGrpSpPr>
          <p:nvPr/>
        </p:nvGrpSpPr>
        <p:grpSpPr bwMode="auto">
          <a:xfrm>
            <a:off x="683568" y="116632"/>
            <a:ext cx="3024333" cy="2880320"/>
            <a:chOff x="2892" y="238"/>
            <a:chExt cx="1378" cy="1378"/>
          </a:xfrm>
        </p:grpSpPr>
        <p:pic>
          <p:nvPicPr>
            <p:cNvPr id="3075" name="docshape13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02" y="328"/>
              <a:ext cx="1358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docshape13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3" y="966"/>
              <a:ext cx="1356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docshape1350"/>
            <p:cNvSpPr>
              <a:spLocks/>
            </p:cNvSpPr>
            <p:nvPr/>
          </p:nvSpPr>
          <p:spPr bwMode="auto">
            <a:xfrm>
              <a:off x="3640" y="956"/>
              <a:ext cx="619" cy="647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77" y="636"/>
                </a:cxn>
                <a:cxn ang="0">
                  <a:pos x="150" y="617"/>
                </a:cxn>
                <a:cxn ang="0">
                  <a:pos x="220" y="590"/>
                </a:cxn>
                <a:cxn ang="0">
                  <a:pos x="286" y="555"/>
                </a:cxn>
                <a:cxn ang="0">
                  <a:pos x="348" y="514"/>
                </a:cxn>
                <a:cxn ang="0">
                  <a:pos x="405" y="467"/>
                </a:cxn>
                <a:cxn ang="0">
                  <a:pos x="456" y="413"/>
                </a:cxn>
                <a:cxn ang="0">
                  <a:pos x="501" y="355"/>
                </a:cxn>
                <a:cxn ang="0">
                  <a:pos x="539" y="292"/>
                </a:cxn>
                <a:cxn ang="0">
                  <a:pos x="571" y="224"/>
                </a:cxn>
                <a:cxn ang="0">
                  <a:pos x="595" y="153"/>
                </a:cxn>
                <a:cxn ang="0">
                  <a:pos x="611" y="78"/>
                </a:cxn>
                <a:cxn ang="0">
                  <a:pos x="619" y="0"/>
                </a:cxn>
              </a:cxnLst>
              <a:rect l="0" t="0" r="r" b="b"/>
              <a:pathLst>
                <a:path w="619" h="647">
                  <a:moveTo>
                    <a:pt x="0" y="647"/>
                  </a:moveTo>
                  <a:lnTo>
                    <a:pt x="77" y="636"/>
                  </a:lnTo>
                  <a:lnTo>
                    <a:pt x="150" y="617"/>
                  </a:lnTo>
                  <a:lnTo>
                    <a:pt x="220" y="590"/>
                  </a:lnTo>
                  <a:lnTo>
                    <a:pt x="286" y="555"/>
                  </a:lnTo>
                  <a:lnTo>
                    <a:pt x="348" y="514"/>
                  </a:lnTo>
                  <a:lnTo>
                    <a:pt x="405" y="467"/>
                  </a:lnTo>
                  <a:lnTo>
                    <a:pt x="456" y="413"/>
                  </a:lnTo>
                  <a:lnTo>
                    <a:pt x="501" y="355"/>
                  </a:lnTo>
                  <a:lnTo>
                    <a:pt x="539" y="292"/>
                  </a:lnTo>
                  <a:lnTo>
                    <a:pt x="571" y="224"/>
                  </a:lnTo>
                  <a:lnTo>
                    <a:pt x="595" y="153"/>
                  </a:lnTo>
                  <a:lnTo>
                    <a:pt x="611" y="78"/>
                  </a:lnTo>
                  <a:lnTo>
                    <a:pt x="619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docshape1351"/>
            <p:cNvSpPr>
              <a:spLocks/>
            </p:cNvSpPr>
            <p:nvPr/>
          </p:nvSpPr>
          <p:spPr bwMode="auto">
            <a:xfrm>
              <a:off x="3610" y="248"/>
              <a:ext cx="647" cy="619"/>
            </a:xfrm>
            <a:custGeom>
              <a:avLst/>
              <a:gdLst/>
              <a:ahLst/>
              <a:cxnLst>
                <a:cxn ang="0">
                  <a:pos x="646" y="619"/>
                </a:cxn>
                <a:cxn ang="0">
                  <a:pos x="635" y="542"/>
                </a:cxn>
                <a:cxn ang="0">
                  <a:pos x="616" y="468"/>
                </a:cxn>
                <a:cxn ang="0">
                  <a:pos x="589" y="398"/>
                </a:cxn>
                <a:cxn ang="0">
                  <a:pos x="555" y="332"/>
                </a:cxn>
                <a:cxn ang="0">
                  <a:pos x="513" y="271"/>
                </a:cxn>
                <a:cxn ang="0">
                  <a:pos x="466" y="214"/>
                </a:cxn>
                <a:cxn ang="0">
                  <a:pos x="413" y="163"/>
                </a:cxn>
                <a:cxn ang="0">
                  <a:pos x="354" y="118"/>
                </a:cxn>
                <a:cxn ang="0">
                  <a:pos x="291" y="79"/>
                </a:cxn>
                <a:cxn ang="0">
                  <a:pos x="223" y="48"/>
                </a:cxn>
                <a:cxn ang="0">
                  <a:pos x="152" y="24"/>
                </a:cxn>
                <a:cxn ang="0">
                  <a:pos x="77" y="7"/>
                </a:cxn>
                <a:cxn ang="0">
                  <a:pos x="0" y="0"/>
                </a:cxn>
              </a:cxnLst>
              <a:rect l="0" t="0" r="r" b="b"/>
              <a:pathLst>
                <a:path w="647" h="619">
                  <a:moveTo>
                    <a:pt x="646" y="619"/>
                  </a:moveTo>
                  <a:lnTo>
                    <a:pt x="635" y="542"/>
                  </a:lnTo>
                  <a:lnTo>
                    <a:pt x="616" y="468"/>
                  </a:lnTo>
                  <a:lnTo>
                    <a:pt x="589" y="398"/>
                  </a:lnTo>
                  <a:lnTo>
                    <a:pt x="555" y="332"/>
                  </a:lnTo>
                  <a:lnTo>
                    <a:pt x="513" y="271"/>
                  </a:lnTo>
                  <a:lnTo>
                    <a:pt x="466" y="214"/>
                  </a:lnTo>
                  <a:lnTo>
                    <a:pt x="413" y="163"/>
                  </a:lnTo>
                  <a:lnTo>
                    <a:pt x="354" y="118"/>
                  </a:lnTo>
                  <a:lnTo>
                    <a:pt x="291" y="79"/>
                  </a:lnTo>
                  <a:lnTo>
                    <a:pt x="223" y="48"/>
                  </a:lnTo>
                  <a:lnTo>
                    <a:pt x="152" y="24"/>
                  </a:lnTo>
                  <a:lnTo>
                    <a:pt x="77" y="7"/>
                  </a:lnTo>
                  <a:lnTo>
                    <a:pt x="0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docshape1352"/>
            <p:cNvSpPr>
              <a:spLocks/>
            </p:cNvSpPr>
            <p:nvPr/>
          </p:nvSpPr>
          <p:spPr bwMode="auto">
            <a:xfrm>
              <a:off x="2903" y="250"/>
              <a:ext cx="619" cy="647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42" y="11"/>
                </a:cxn>
                <a:cxn ang="0">
                  <a:pos x="469" y="30"/>
                </a:cxn>
                <a:cxn ang="0">
                  <a:pos x="399" y="57"/>
                </a:cxn>
                <a:cxn ang="0">
                  <a:pos x="333" y="91"/>
                </a:cxn>
                <a:cxn ang="0">
                  <a:pos x="271" y="132"/>
                </a:cxn>
                <a:cxn ang="0">
                  <a:pos x="215" y="180"/>
                </a:cxn>
                <a:cxn ang="0">
                  <a:pos x="164" y="233"/>
                </a:cxn>
                <a:cxn ang="0">
                  <a:pos x="119" y="292"/>
                </a:cxn>
                <a:cxn ang="0">
                  <a:pos x="80" y="355"/>
                </a:cxn>
                <a:cxn ang="0">
                  <a:pos x="48" y="422"/>
                </a:cxn>
                <a:cxn ang="0">
                  <a:pos x="24" y="494"/>
                </a:cxn>
                <a:cxn ang="0">
                  <a:pos x="8" y="569"/>
                </a:cxn>
                <a:cxn ang="0">
                  <a:pos x="0" y="646"/>
                </a:cxn>
              </a:cxnLst>
              <a:rect l="0" t="0" r="r" b="b"/>
              <a:pathLst>
                <a:path w="619" h="647">
                  <a:moveTo>
                    <a:pt x="619" y="0"/>
                  </a:moveTo>
                  <a:lnTo>
                    <a:pt x="542" y="11"/>
                  </a:lnTo>
                  <a:lnTo>
                    <a:pt x="469" y="30"/>
                  </a:lnTo>
                  <a:lnTo>
                    <a:pt x="399" y="57"/>
                  </a:lnTo>
                  <a:lnTo>
                    <a:pt x="333" y="91"/>
                  </a:lnTo>
                  <a:lnTo>
                    <a:pt x="271" y="132"/>
                  </a:lnTo>
                  <a:lnTo>
                    <a:pt x="215" y="180"/>
                  </a:lnTo>
                  <a:lnTo>
                    <a:pt x="164" y="233"/>
                  </a:lnTo>
                  <a:lnTo>
                    <a:pt x="119" y="292"/>
                  </a:lnTo>
                  <a:lnTo>
                    <a:pt x="80" y="355"/>
                  </a:lnTo>
                  <a:lnTo>
                    <a:pt x="48" y="422"/>
                  </a:lnTo>
                  <a:lnTo>
                    <a:pt x="24" y="494"/>
                  </a:lnTo>
                  <a:lnTo>
                    <a:pt x="8" y="569"/>
                  </a:lnTo>
                  <a:lnTo>
                    <a:pt x="0" y="646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docshape1353"/>
            <p:cNvSpPr>
              <a:spLocks/>
            </p:cNvSpPr>
            <p:nvPr/>
          </p:nvSpPr>
          <p:spPr bwMode="auto">
            <a:xfrm>
              <a:off x="2904" y="985"/>
              <a:ext cx="647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76"/>
                </a:cxn>
                <a:cxn ang="0">
                  <a:pos x="30" y="150"/>
                </a:cxn>
                <a:cxn ang="0">
                  <a:pos x="57" y="220"/>
                </a:cxn>
                <a:cxn ang="0">
                  <a:pos x="92" y="286"/>
                </a:cxn>
                <a:cxn ang="0">
                  <a:pos x="133" y="348"/>
                </a:cxn>
                <a:cxn ang="0">
                  <a:pos x="180" y="404"/>
                </a:cxn>
                <a:cxn ang="0">
                  <a:pos x="233" y="455"/>
                </a:cxn>
                <a:cxn ang="0">
                  <a:pos x="292" y="500"/>
                </a:cxn>
                <a:cxn ang="0">
                  <a:pos x="355" y="539"/>
                </a:cxn>
                <a:cxn ang="0">
                  <a:pos x="423" y="571"/>
                </a:cxn>
                <a:cxn ang="0">
                  <a:pos x="494" y="595"/>
                </a:cxn>
                <a:cxn ang="0">
                  <a:pos x="569" y="611"/>
                </a:cxn>
                <a:cxn ang="0">
                  <a:pos x="647" y="619"/>
                </a:cxn>
              </a:cxnLst>
              <a:rect l="0" t="0" r="r" b="b"/>
              <a:pathLst>
                <a:path w="647" h="619">
                  <a:moveTo>
                    <a:pt x="0" y="0"/>
                  </a:moveTo>
                  <a:lnTo>
                    <a:pt x="11" y="76"/>
                  </a:lnTo>
                  <a:lnTo>
                    <a:pt x="30" y="150"/>
                  </a:lnTo>
                  <a:lnTo>
                    <a:pt x="57" y="220"/>
                  </a:lnTo>
                  <a:lnTo>
                    <a:pt x="92" y="286"/>
                  </a:lnTo>
                  <a:lnTo>
                    <a:pt x="133" y="348"/>
                  </a:lnTo>
                  <a:lnTo>
                    <a:pt x="180" y="404"/>
                  </a:lnTo>
                  <a:lnTo>
                    <a:pt x="233" y="455"/>
                  </a:lnTo>
                  <a:lnTo>
                    <a:pt x="292" y="500"/>
                  </a:lnTo>
                  <a:lnTo>
                    <a:pt x="355" y="539"/>
                  </a:lnTo>
                  <a:lnTo>
                    <a:pt x="423" y="571"/>
                  </a:lnTo>
                  <a:lnTo>
                    <a:pt x="494" y="595"/>
                  </a:lnTo>
                  <a:lnTo>
                    <a:pt x="569" y="611"/>
                  </a:lnTo>
                  <a:lnTo>
                    <a:pt x="647" y="619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docshape1354"/>
            <p:cNvSpPr>
              <a:spLocks/>
            </p:cNvSpPr>
            <p:nvPr/>
          </p:nvSpPr>
          <p:spPr bwMode="auto">
            <a:xfrm>
              <a:off x="2892" y="238"/>
              <a:ext cx="1378" cy="1378"/>
            </a:xfrm>
            <a:custGeom>
              <a:avLst/>
              <a:gdLst/>
              <a:ahLst/>
              <a:cxnLst>
                <a:cxn ang="0">
                  <a:pos x="20" y="689"/>
                </a:cxn>
                <a:cxn ang="0">
                  <a:pos x="17" y="682"/>
                </a:cxn>
                <a:cxn ang="0">
                  <a:pos x="10" y="679"/>
                </a:cxn>
                <a:cxn ang="0">
                  <a:pos x="3" y="682"/>
                </a:cxn>
                <a:cxn ang="0">
                  <a:pos x="0" y="689"/>
                </a:cxn>
                <a:cxn ang="0">
                  <a:pos x="3" y="696"/>
                </a:cxn>
                <a:cxn ang="0">
                  <a:pos x="10" y="699"/>
                </a:cxn>
                <a:cxn ang="0">
                  <a:pos x="17" y="696"/>
                </a:cxn>
                <a:cxn ang="0">
                  <a:pos x="20" y="689"/>
                </a:cxn>
                <a:cxn ang="0">
                  <a:pos x="699" y="1367"/>
                </a:cxn>
                <a:cxn ang="0">
                  <a:pos x="696" y="1360"/>
                </a:cxn>
                <a:cxn ang="0">
                  <a:pos x="689" y="1357"/>
                </a:cxn>
                <a:cxn ang="0">
                  <a:pos x="682" y="1360"/>
                </a:cxn>
                <a:cxn ang="0">
                  <a:pos x="679" y="1367"/>
                </a:cxn>
                <a:cxn ang="0">
                  <a:pos x="682" y="1375"/>
                </a:cxn>
                <a:cxn ang="0">
                  <a:pos x="689" y="1377"/>
                </a:cxn>
                <a:cxn ang="0">
                  <a:pos x="696" y="1375"/>
                </a:cxn>
                <a:cxn ang="0">
                  <a:pos x="699" y="1367"/>
                </a:cxn>
                <a:cxn ang="0">
                  <a:pos x="699" y="10"/>
                </a:cxn>
                <a:cxn ang="0">
                  <a:pos x="696" y="3"/>
                </a:cxn>
                <a:cxn ang="0">
                  <a:pos x="689" y="0"/>
                </a:cxn>
                <a:cxn ang="0">
                  <a:pos x="682" y="3"/>
                </a:cxn>
                <a:cxn ang="0">
                  <a:pos x="679" y="10"/>
                </a:cxn>
                <a:cxn ang="0">
                  <a:pos x="682" y="17"/>
                </a:cxn>
                <a:cxn ang="0">
                  <a:pos x="689" y="20"/>
                </a:cxn>
                <a:cxn ang="0">
                  <a:pos x="696" y="17"/>
                </a:cxn>
                <a:cxn ang="0">
                  <a:pos x="699" y="10"/>
                </a:cxn>
                <a:cxn ang="0">
                  <a:pos x="1378" y="689"/>
                </a:cxn>
                <a:cxn ang="0">
                  <a:pos x="1375" y="682"/>
                </a:cxn>
                <a:cxn ang="0">
                  <a:pos x="1368" y="679"/>
                </a:cxn>
                <a:cxn ang="0">
                  <a:pos x="1361" y="682"/>
                </a:cxn>
                <a:cxn ang="0">
                  <a:pos x="1358" y="689"/>
                </a:cxn>
                <a:cxn ang="0">
                  <a:pos x="1361" y="696"/>
                </a:cxn>
                <a:cxn ang="0">
                  <a:pos x="1368" y="699"/>
                </a:cxn>
                <a:cxn ang="0">
                  <a:pos x="1375" y="696"/>
                </a:cxn>
                <a:cxn ang="0">
                  <a:pos x="1378" y="689"/>
                </a:cxn>
              </a:cxnLst>
              <a:rect l="0" t="0" r="r" b="b"/>
              <a:pathLst>
                <a:path w="1378" h="1378">
                  <a:moveTo>
                    <a:pt x="20" y="689"/>
                  </a:moveTo>
                  <a:lnTo>
                    <a:pt x="17" y="682"/>
                  </a:lnTo>
                  <a:lnTo>
                    <a:pt x="10" y="679"/>
                  </a:lnTo>
                  <a:lnTo>
                    <a:pt x="3" y="682"/>
                  </a:lnTo>
                  <a:lnTo>
                    <a:pt x="0" y="689"/>
                  </a:lnTo>
                  <a:lnTo>
                    <a:pt x="3" y="696"/>
                  </a:lnTo>
                  <a:lnTo>
                    <a:pt x="10" y="699"/>
                  </a:lnTo>
                  <a:lnTo>
                    <a:pt x="17" y="696"/>
                  </a:lnTo>
                  <a:lnTo>
                    <a:pt x="20" y="689"/>
                  </a:lnTo>
                  <a:close/>
                  <a:moveTo>
                    <a:pt x="699" y="1367"/>
                  </a:moveTo>
                  <a:lnTo>
                    <a:pt x="696" y="1360"/>
                  </a:lnTo>
                  <a:lnTo>
                    <a:pt x="689" y="1357"/>
                  </a:lnTo>
                  <a:lnTo>
                    <a:pt x="682" y="1360"/>
                  </a:lnTo>
                  <a:lnTo>
                    <a:pt x="679" y="1367"/>
                  </a:lnTo>
                  <a:lnTo>
                    <a:pt x="682" y="1375"/>
                  </a:lnTo>
                  <a:lnTo>
                    <a:pt x="689" y="1377"/>
                  </a:lnTo>
                  <a:lnTo>
                    <a:pt x="696" y="1375"/>
                  </a:lnTo>
                  <a:lnTo>
                    <a:pt x="699" y="1367"/>
                  </a:lnTo>
                  <a:close/>
                  <a:moveTo>
                    <a:pt x="699" y="10"/>
                  </a:moveTo>
                  <a:lnTo>
                    <a:pt x="696" y="3"/>
                  </a:lnTo>
                  <a:lnTo>
                    <a:pt x="689" y="0"/>
                  </a:lnTo>
                  <a:lnTo>
                    <a:pt x="682" y="3"/>
                  </a:lnTo>
                  <a:lnTo>
                    <a:pt x="679" y="10"/>
                  </a:lnTo>
                  <a:lnTo>
                    <a:pt x="682" y="17"/>
                  </a:lnTo>
                  <a:lnTo>
                    <a:pt x="689" y="20"/>
                  </a:lnTo>
                  <a:lnTo>
                    <a:pt x="696" y="17"/>
                  </a:lnTo>
                  <a:lnTo>
                    <a:pt x="699" y="10"/>
                  </a:lnTo>
                  <a:close/>
                  <a:moveTo>
                    <a:pt x="1378" y="689"/>
                  </a:moveTo>
                  <a:lnTo>
                    <a:pt x="1375" y="682"/>
                  </a:lnTo>
                  <a:lnTo>
                    <a:pt x="1368" y="679"/>
                  </a:lnTo>
                  <a:lnTo>
                    <a:pt x="1361" y="682"/>
                  </a:lnTo>
                  <a:lnTo>
                    <a:pt x="1358" y="689"/>
                  </a:lnTo>
                  <a:lnTo>
                    <a:pt x="1361" y="696"/>
                  </a:lnTo>
                  <a:lnTo>
                    <a:pt x="1368" y="699"/>
                  </a:lnTo>
                  <a:lnTo>
                    <a:pt x="1375" y="696"/>
                  </a:lnTo>
                  <a:lnTo>
                    <a:pt x="1378" y="68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2" name="docshapegroup1355"/>
          <p:cNvGrpSpPr>
            <a:grpSpLocks/>
          </p:cNvGrpSpPr>
          <p:nvPr/>
        </p:nvGrpSpPr>
        <p:grpSpPr bwMode="auto">
          <a:xfrm>
            <a:off x="1547664" y="3356992"/>
            <a:ext cx="3024336" cy="2880320"/>
            <a:chOff x="4474" y="238"/>
            <a:chExt cx="1378" cy="1378"/>
          </a:xfrm>
        </p:grpSpPr>
        <p:pic>
          <p:nvPicPr>
            <p:cNvPr id="3083" name="docshape13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3" y="247"/>
              <a:ext cx="1358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docshape1357"/>
            <p:cNvSpPr>
              <a:spLocks/>
            </p:cNvSpPr>
            <p:nvPr/>
          </p:nvSpPr>
          <p:spPr bwMode="auto">
            <a:xfrm>
              <a:off x="5221" y="956"/>
              <a:ext cx="619" cy="647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77" y="636"/>
                </a:cxn>
                <a:cxn ang="0">
                  <a:pos x="150" y="617"/>
                </a:cxn>
                <a:cxn ang="0">
                  <a:pos x="220" y="590"/>
                </a:cxn>
                <a:cxn ang="0">
                  <a:pos x="287" y="555"/>
                </a:cxn>
                <a:cxn ang="0">
                  <a:pos x="348" y="514"/>
                </a:cxn>
                <a:cxn ang="0">
                  <a:pos x="405" y="467"/>
                </a:cxn>
                <a:cxn ang="0">
                  <a:pos x="456" y="413"/>
                </a:cxn>
                <a:cxn ang="0">
                  <a:pos x="501" y="355"/>
                </a:cxn>
                <a:cxn ang="0">
                  <a:pos x="539" y="292"/>
                </a:cxn>
                <a:cxn ang="0">
                  <a:pos x="571" y="224"/>
                </a:cxn>
                <a:cxn ang="0">
                  <a:pos x="595" y="153"/>
                </a:cxn>
                <a:cxn ang="0">
                  <a:pos x="612" y="78"/>
                </a:cxn>
                <a:cxn ang="0">
                  <a:pos x="619" y="0"/>
                </a:cxn>
              </a:cxnLst>
              <a:rect l="0" t="0" r="r" b="b"/>
              <a:pathLst>
                <a:path w="619" h="647">
                  <a:moveTo>
                    <a:pt x="0" y="647"/>
                  </a:moveTo>
                  <a:lnTo>
                    <a:pt x="77" y="636"/>
                  </a:lnTo>
                  <a:lnTo>
                    <a:pt x="150" y="617"/>
                  </a:lnTo>
                  <a:lnTo>
                    <a:pt x="220" y="590"/>
                  </a:lnTo>
                  <a:lnTo>
                    <a:pt x="287" y="555"/>
                  </a:lnTo>
                  <a:lnTo>
                    <a:pt x="348" y="514"/>
                  </a:lnTo>
                  <a:lnTo>
                    <a:pt x="405" y="467"/>
                  </a:lnTo>
                  <a:lnTo>
                    <a:pt x="456" y="413"/>
                  </a:lnTo>
                  <a:lnTo>
                    <a:pt x="501" y="355"/>
                  </a:lnTo>
                  <a:lnTo>
                    <a:pt x="539" y="292"/>
                  </a:lnTo>
                  <a:lnTo>
                    <a:pt x="571" y="224"/>
                  </a:lnTo>
                  <a:lnTo>
                    <a:pt x="595" y="153"/>
                  </a:lnTo>
                  <a:lnTo>
                    <a:pt x="612" y="78"/>
                  </a:lnTo>
                  <a:lnTo>
                    <a:pt x="619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docshape1358"/>
            <p:cNvSpPr>
              <a:spLocks/>
            </p:cNvSpPr>
            <p:nvPr/>
          </p:nvSpPr>
          <p:spPr bwMode="auto">
            <a:xfrm>
              <a:off x="5191" y="248"/>
              <a:ext cx="647" cy="619"/>
            </a:xfrm>
            <a:custGeom>
              <a:avLst/>
              <a:gdLst/>
              <a:ahLst/>
              <a:cxnLst>
                <a:cxn ang="0">
                  <a:pos x="646" y="619"/>
                </a:cxn>
                <a:cxn ang="0">
                  <a:pos x="635" y="542"/>
                </a:cxn>
                <a:cxn ang="0">
                  <a:pos x="616" y="468"/>
                </a:cxn>
                <a:cxn ang="0">
                  <a:pos x="589" y="398"/>
                </a:cxn>
                <a:cxn ang="0">
                  <a:pos x="555" y="332"/>
                </a:cxn>
                <a:cxn ang="0">
                  <a:pos x="514" y="271"/>
                </a:cxn>
                <a:cxn ang="0">
                  <a:pos x="466" y="214"/>
                </a:cxn>
                <a:cxn ang="0">
                  <a:pos x="413" y="163"/>
                </a:cxn>
                <a:cxn ang="0">
                  <a:pos x="354" y="118"/>
                </a:cxn>
                <a:cxn ang="0">
                  <a:pos x="291" y="79"/>
                </a:cxn>
                <a:cxn ang="0">
                  <a:pos x="224" y="48"/>
                </a:cxn>
                <a:cxn ang="0">
                  <a:pos x="152" y="24"/>
                </a:cxn>
                <a:cxn ang="0">
                  <a:pos x="77" y="7"/>
                </a:cxn>
                <a:cxn ang="0">
                  <a:pos x="0" y="0"/>
                </a:cxn>
              </a:cxnLst>
              <a:rect l="0" t="0" r="r" b="b"/>
              <a:pathLst>
                <a:path w="647" h="619">
                  <a:moveTo>
                    <a:pt x="646" y="619"/>
                  </a:moveTo>
                  <a:lnTo>
                    <a:pt x="635" y="542"/>
                  </a:lnTo>
                  <a:lnTo>
                    <a:pt x="616" y="468"/>
                  </a:lnTo>
                  <a:lnTo>
                    <a:pt x="589" y="398"/>
                  </a:lnTo>
                  <a:lnTo>
                    <a:pt x="555" y="332"/>
                  </a:lnTo>
                  <a:lnTo>
                    <a:pt x="514" y="271"/>
                  </a:lnTo>
                  <a:lnTo>
                    <a:pt x="466" y="214"/>
                  </a:lnTo>
                  <a:lnTo>
                    <a:pt x="413" y="163"/>
                  </a:lnTo>
                  <a:lnTo>
                    <a:pt x="354" y="118"/>
                  </a:lnTo>
                  <a:lnTo>
                    <a:pt x="291" y="79"/>
                  </a:lnTo>
                  <a:lnTo>
                    <a:pt x="224" y="48"/>
                  </a:lnTo>
                  <a:lnTo>
                    <a:pt x="152" y="24"/>
                  </a:lnTo>
                  <a:lnTo>
                    <a:pt x="77" y="7"/>
                  </a:lnTo>
                  <a:lnTo>
                    <a:pt x="0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docshape1359"/>
            <p:cNvSpPr>
              <a:spLocks/>
            </p:cNvSpPr>
            <p:nvPr/>
          </p:nvSpPr>
          <p:spPr bwMode="auto">
            <a:xfrm>
              <a:off x="4484" y="250"/>
              <a:ext cx="619" cy="647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43" y="11"/>
                </a:cxn>
                <a:cxn ang="0">
                  <a:pos x="469" y="30"/>
                </a:cxn>
                <a:cxn ang="0">
                  <a:pos x="399" y="57"/>
                </a:cxn>
                <a:cxn ang="0">
                  <a:pos x="333" y="91"/>
                </a:cxn>
                <a:cxn ang="0">
                  <a:pos x="271" y="132"/>
                </a:cxn>
                <a:cxn ang="0">
                  <a:pos x="215" y="180"/>
                </a:cxn>
                <a:cxn ang="0">
                  <a:pos x="164" y="233"/>
                </a:cxn>
                <a:cxn ang="0">
                  <a:pos x="119" y="292"/>
                </a:cxn>
                <a:cxn ang="0">
                  <a:pos x="80" y="355"/>
                </a:cxn>
                <a:cxn ang="0">
                  <a:pos x="48" y="422"/>
                </a:cxn>
                <a:cxn ang="0">
                  <a:pos x="24" y="494"/>
                </a:cxn>
                <a:cxn ang="0">
                  <a:pos x="8" y="569"/>
                </a:cxn>
                <a:cxn ang="0">
                  <a:pos x="0" y="646"/>
                </a:cxn>
              </a:cxnLst>
              <a:rect l="0" t="0" r="r" b="b"/>
              <a:pathLst>
                <a:path w="619" h="647">
                  <a:moveTo>
                    <a:pt x="619" y="0"/>
                  </a:moveTo>
                  <a:lnTo>
                    <a:pt x="543" y="11"/>
                  </a:lnTo>
                  <a:lnTo>
                    <a:pt x="469" y="30"/>
                  </a:lnTo>
                  <a:lnTo>
                    <a:pt x="399" y="57"/>
                  </a:lnTo>
                  <a:lnTo>
                    <a:pt x="333" y="91"/>
                  </a:lnTo>
                  <a:lnTo>
                    <a:pt x="271" y="132"/>
                  </a:lnTo>
                  <a:lnTo>
                    <a:pt x="215" y="180"/>
                  </a:lnTo>
                  <a:lnTo>
                    <a:pt x="164" y="233"/>
                  </a:lnTo>
                  <a:lnTo>
                    <a:pt x="119" y="292"/>
                  </a:lnTo>
                  <a:lnTo>
                    <a:pt x="80" y="355"/>
                  </a:lnTo>
                  <a:lnTo>
                    <a:pt x="48" y="422"/>
                  </a:lnTo>
                  <a:lnTo>
                    <a:pt x="24" y="494"/>
                  </a:lnTo>
                  <a:lnTo>
                    <a:pt x="8" y="569"/>
                  </a:lnTo>
                  <a:lnTo>
                    <a:pt x="0" y="646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docshape1360"/>
            <p:cNvSpPr>
              <a:spLocks/>
            </p:cNvSpPr>
            <p:nvPr/>
          </p:nvSpPr>
          <p:spPr bwMode="auto">
            <a:xfrm>
              <a:off x="4486" y="985"/>
              <a:ext cx="647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76"/>
                </a:cxn>
                <a:cxn ang="0">
                  <a:pos x="30" y="150"/>
                </a:cxn>
                <a:cxn ang="0">
                  <a:pos x="57" y="220"/>
                </a:cxn>
                <a:cxn ang="0">
                  <a:pos x="92" y="286"/>
                </a:cxn>
                <a:cxn ang="0">
                  <a:pos x="133" y="348"/>
                </a:cxn>
                <a:cxn ang="0">
                  <a:pos x="180" y="404"/>
                </a:cxn>
                <a:cxn ang="0">
                  <a:pos x="234" y="455"/>
                </a:cxn>
                <a:cxn ang="0">
                  <a:pos x="292" y="500"/>
                </a:cxn>
                <a:cxn ang="0">
                  <a:pos x="355" y="539"/>
                </a:cxn>
                <a:cxn ang="0">
                  <a:pos x="423" y="571"/>
                </a:cxn>
                <a:cxn ang="0">
                  <a:pos x="494" y="595"/>
                </a:cxn>
                <a:cxn ang="0">
                  <a:pos x="569" y="611"/>
                </a:cxn>
                <a:cxn ang="0">
                  <a:pos x="647" y="619"/>
                </a:cxn>
              </a:cxnLst>
              <a:rect l="0" t="0" r="r" b="b"/>
              <a:pathLst>
                <a:path w="647" h="619">
                  <a:moveTo>
                    <a:pt x="0" y="0"/>
                  </a:moveTo>
                  <a:lnTo>
                    <a:pt x="11" y="76"/>
                  </a:lnTo>
                  <a:lnTo>
                    <a:pt x="30" y="150"/>
                  </a:lnTo>
                  <a:lnTo>
                    <a:pt x="57" y="220"/>
                  </a:lnTo>
                  <a:lnTo>
                    <a:pt x="92" y="286"/>
                  </a:lnTo>
                  <a:lnTo>
                    <a:pt x="133" y="348"/>
                  </a:lnTo>
                  <a:lnTo>
                    <a:pt x="180" y="404"/>
                  </a:lnTo>
                  <a:lnTo>
                    <a:pt x="234" y="455"/>
                  </a:lnTo>
                  <a:lnTo>
                    <a:pt x="292" y="500"/>
                  </a:lnTo>
                  <a:lnTo>
                    <a:pt x="355" y="539"/>
                  </a:lnTo>
                  <a:lnTo>
                    <a:pt x="423" y="571"/>
                  </a:lnTo>
                  <a:lnTo>
                    <a:pt x="494" y="595"/>
                  </a:lnTo>
                  <a:lnTo>
                    <a:pt x="569" y="611"/>
                  </a:lnTo>
                  <a:lnTo>
                    <a:pt x="647" y="619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docshape1361"/>
            <p:cNvSpPr>
              <a:spLocks/>
            </p:cNvSpPr>
            <p:nvPr/>
          </p:nvSpPr>
          <p:spPr bwMode="auto">
            <a:xfrm>
              <a:off x="4473" y="238"/>
              <a:ext cx="1378" cy="1378"/>
            </a:xfrm>
            <a:custGeom>
              <a:avLst/>
              <a:gdLst/>
              <a:ahLst/>
              <a:cxnLst>
                <a:cxn ang="0">
                  <a:pos x="19" y="689"/>
                </a:cxn>
                <a:cxn ang="0">
                  <a:pos x="17" y="682"/>
                </a:cxn>
                <a:cxn ang="0">
                  <a:pos x="9" y="679"/>
                </a:cxn>
                <a:cxn ang="0">
                  <a:pos x="2" y="682"/>
                </a:cxn>
                <a:cxn ang="0">
                  <a:pos x="0" y="689"/>
                </a:cxn>
                <a:cxn ang="0">
                  <a:pos x="2" y="696"/>
                </a:cxn>
                <a:cxn ang="0">
                  <a:pos x="9" y="699"/>
                </a:cxn>
                <a:cxn ang="0">
                  <a:pos x="17" y="696"/>
                </a:cxn>
                <a:cxn ang="0">
                  <a:pos x="19" y="689"/>
                </a:cxn>
                <a:cxn ang="0">
                  <a:pos x="698" y="1367"/>
                </a:cxn>
                <a:cxn ang="0">
                  <a:pos x="695" y="1360"/>
                </a:cxn>
                <a:cxn ang="0">
                  <a:pos x="688" y="1357"/>
                </a:cxn>
                <a:cxn ang="0">
                  <a:pos x="681" y="1360"/>
                </a:cxn>
                <a:cxn ang="0">
                  <a:pos x="678" y="1367"/>
                </a:cxn>
                <a:cxn ang="0">
                  <a:pos x="681" y="1375"/>
                </a:cxn>
                <a:cxn ang="0">
                  <a:pos x="688" y="1377"/>
                </a:cxn>
                <a:cxn ang="0">
                  <a:pos x="695" y="1375"/>
                </a:cxn>
                <a:cxn ang="0">
                  <a:pos x="698" y="1367"/>
                </a:cxn>
                <a:cxn ang="0">
                  <a:pos x="698" y="10"/>
                </a:cxn>
                <a:cxn ang="0">
                  <a:pos x="695" y="3"/>
                </a:cxn>
                <a:cxn ang="0">
                  <a:pos x="688" y="0"/>
                </a:cxn>
                <a:cxn ang="0">
                  <a:pos x="681" y="3"/>
                </a:cxn>
                <a:cxn ang="0">
                  <a:pos x="678" y="10"/>
                </a:cxn>
                <a:cxn ang="0">
                  <a:pos x="681" y="17"/>
                </a:cxn>
                <a:cxn ang="0">
                  <a:pos x="688" y="20"/>
                </a:cxn>
                <a:cxn ang="0">
                  <a:pos x="695" y="17"/>
                </a:cxn>
                <a:cxn ang="0">
                  <a:pos x="698" y="10"/>
                </a:cxn>
                <a:cxn ang="0">
                  <a:pos x="1377" y="689"/>
                </a:cxn>
                <a:cxn ang="0">
                  <a:pos x="1374" y="682"/>
                </a:cxn>
                <a:cxn ang="0">
                  <a:pos x="1367" y="679"/>
                </a:cxn>
                <a:cxn ang="0">
                  <a:pos x="1360" y="682"/>
                </a:cxn>
                <a:cxn ang="0">
                  <a:pos x="1357" y="689"/>
                </a:cxn>
                <a:cxn ang="0">
                  <a:pos x="1360" y="696"/>
                </a:cxn>
                <a:cxn ang="0">
                  <a:pos x="1367" y="699"/>
                </a:cxn>
                <a:cxn ang="0">
                  <a:pos x="1374" y="696"/>
                </a:cxn>
                <a:cxn ang="0">
                  <a:pos x="1377" y="689"/>
                </a:cxn>
              </a:cxnLst>
              <a:rect l="0" t="0" r="r" b="b"/>
              <a:pathLst>
                <a:path w="1378" h="1378">
                  <a:moveTo>
                    <a:pt x="19" y="689"/>
                  </a:moveTo>
                  <a:lnTo>
                    <a:pt x="17" y="682"/>
                  </a:lnTo>
                  <a:lnTo>
                    <a:pt x="9" y="679"/>
                  </a:lnTo>
                  <a:lnTo>
                    <a:pt x="2" y="682"/>
                  </a:lnTo>
                  <a:lnTo>
                    <a:pt x="0" y="689"/>
                  </a:lnTo>
                  <a:lnTo>
                    <a:pt x="2" y="696"/>
                  </a:lnTo>
                  <a:lnTo>
                    <a:pt x="9" y="699"/>
                  </a:lnTo>
                  <a:lnTo>
                    <a:pt x="17" y="696"/>
                  </a:lnTo>
                  <a:lnTo>
                    <a:pt x="19" y="689"/>
                  </a:lnTo>
                  <a:close/>
                  <a:moveTo>
                    <a:pt x="698" y="1367"/>
                  </a:moveTo>
                  <a:lnTo>
                    <a:pt x="695" y="1360"/>
                  </a:lnTo>
                  <a:lnTo>
                    <a:pt x="688" y="1357"/>
                  </a:lnTo>
                  <a:lnTo>
                    <a:pt x="681" y="1360"/>
                  </a:lnTo>
                  <a:lnTo>
                    <a:pt x="678" y="1367"/>
                  </a:lnTo>
                  <a:lnTo>
                    <a:pt x="681" y="1375"/>
                  </a:lnTo>
                  <a:lnTo>
                    <a:pt x="688" y="1377"/>
                  </a:lnTo>
                  <a:lnTo>
                    <a:pt x="695" y="1375"/>
                  </a:lnTo>
                  <a:lnTo>
                    <a:pt x="698" y="1367"/>
                  </a:lnTo>
                  <a:close/>
                  <a:moveTo>
                    <a:pt x="698" y="10"/>
                  </a:moveTo>
                  <a:lnTo>
                    <a:pt x="695" y="3"/>
                  </a:lnTo>
                  <a:lnTo>
                    <a:pt x="688" y="0"/>
                  </a:lnTo>
                  <a:lnTo>
                    <a:pt x="681" y="3"/>
                  </a:lnTo>
                  <a:lnTo>
                    <a:pt x="678" y="10"/>
                  </a:lnTo>
                  <a:lnTo>
                    <a:pt x="681" y="1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698" y="10"/>
                  </a:lnTo>
                  <a:close/>
                  <a:moveTo>
                    <a:pt x="1377" y="689"/>
                  </a:moveTo>
                  <a:lnTo>
                    <a:pt x="1374" y="682"/>
                  </a:lnTo>
                  <a:lnTo>
                    <a:pt x="1367" y="679"/>
                  </a:lnTo>
                  <a:lnTo>
                    <a:pt x="1360" y="682"/>
                  </a:lnTo>
                  <a:lnTo>
                    <a:pt x="1357" y="689"/>
                  </a:lnTo>
                  <a:lnTo>
                    <a:pt x="1360" y="696"/>
                  </a:lnTo>
                  <a:lnTo>
                    <a:pt x="1367" y="699"/>
                  </a:lnTo>
                  <a:lnTo>
                    <a:pt x="1374" y="696"/>
                  </a:lnTo>
                  <a:lnTo>
                    <a:pt x="1377" y="68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9" name="docshapegroup1362"/>
          <p:cNvGrpSpPr>
            <a:grpSpLocks/>
          </p:cNvGrpSpPr>
          <p:nvPr/>
        </p:nvGrpSpPr>
        <p:grpSpPr bwMode="auto">
          <a:xfrm>
            <a:off x="5076056" y="332656"/>
            <a:ext cx="3024336" cy="2880320"/>
            <a:chOff x="6055" y="238"/>
            <a:chExt cx="1378" cy="1378"/>
          </a:xfrm>
        </p:grpSpPr>
        <p:pic>
          <p:nvPicPr>
            <p:cNvPr id="3090" name="docshape136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4" y="247"/>
              <a:ext cx="1358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docshape1364"/>
            <p:cNvSpPr>
              <a:spLocks/>
            </p:cNvSpPr>
            <p:nvPr/>
          </p:nvSpPr>
          <p:spPr bwMode="auto">
            <a:xfrm>
              <a:off x="6802" y="956"/>
              <a:ext cx="619" cy="647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77" y="636"/>
                </a:cxn>
                <a:cxn ang="0">
                  <a:pos x="151" y="617"/>
                </a:cxn>
                <a:cxn ang="0">
                  <a:pos x="221" y="590"/>
                </a:cxn>
                <a:cxn ang="0">
                  <a:pos x="287" y="555"/>
                </a:cxn>
                <a:cxn ang="0">
                  <a:pos x="348" y="514"/>
                </a:cxn>
                <a:cxn ang="0">
                  <a:pos x="405" y="467"/>
                </a:cxn>
                <a:cxn ang="0">
                  <a:pos x="456" y="413"/>
                </a:cxn>
                <a:cxn ang="0">
                  <a:pos x="501" y="355"/>
                </a:cxn>
                <a:cxn ang="0">
                  <a:pos x="540" y="292"/>
                </a:cxn>
                <a:cxn ang="0">
                  <a:pos x="571" y="224"/>
                </a:cxn>
                <a:cxn ang="0">
                  <a:pos x="595" y="153"/>
                </a:cxn>
                <a:cxn ang="0">
                  <a:pos x="612" y="78"/>
                </a:cxn>
                <a:cxn ang="0">
                  <a:pos x="619" y="0"/>
                </a:cxn>
              </a:cxnLst>
              <a:rect l="0" t="0" r="r" b="b"/>
              <a:pathLst>
                <a:path w="619" h="647">
                  <a:moveTo>
                    <a:pt x="0" y="647"/>
                  </a:moveTo>
                  <a:lnTo>
                    <a:pt x="77" y="636"/>
                  </a:lnTo>
                  <a:lnTo>
                    <a:pt x="151" y="617"/>
                  </a:lnTo>
                  <a:lnTo>
                    <a:pt x="221" y="590"/>
                  </a:lnTo>
                  <a:lnTo>
                    <a:pt x="287" y="555"/>
                  </a:lnTo>
                  <a:lnTo>
                    <a:pt x="348" y="514"/>
                  </a:lnTo>
                  <a:lnTo>
                    <a:pt x="405" y="467"/>
                  </a:lnTo>
                  <a:lnTo>
                    <a:pt x="456" y="413"/>
                  </a:lnTo>
                  <a:lnTo>
                    <a:pt x="501" y="355"/>
                  </a:lnTo>
                  <a:lnTo>
                    <a:pt x="540" y="292"/>
                  </a:lnTo>
                  <a:lnTo>
                    <a:pt x="571" y="224"/>
                  </a:lnTo>
                  <a:lnTo>
                    <a:pt x="595" y="153"/>
                  </a:lnTo>
                  <a:lnTo>
                    <a:pt x="612" y="78"/>
                  </a:lnTo>
                  <a:lnTo>
                    <a:pt x="619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docshape1365"/>
            <p:cNvSpPr>
              <a:spLocks/>
            </p:cNvSpPr>
            <p:nvPr/>
          </p:nvSpPr>
          <p:spPr bwMode="auto">
            <a:xfrm>
              <a:off x="6772" y="248"/>
              <a:ext cx="647" cy="619"/>
            </a:xfrm>
            <a:custGeom>
              <a:avLst/>
              <a:gdLst/>
              <a:ahLst/>
              <a:cxnLst>
                <a:cxn ang="0">
                  <a:pos x="647" y="619"/>
                </a:cxn>
                <a:cxn ang="0">
                  <a:pos x="635" y="542"/>
                </a:cxn>
                <a:cxn ang="0">
                  <a:pos x="616" y="468"/>
                </a:cxn>
                <a:cxn ang="0">
                  <a:pos x="589" y="398"/>
                </a:cxn>
                <a:cxn ang="0">
                  <a:pos x="555" y="332"/>
                </a:cxn>
                <a:cxn ang="0">
                  <a:pos x="514" y="271"/>
                </a:cxn>
                <a:cxn ang="0">
                  <a:pos x="466" y="214"/>
                </a:cxn>
                <a:cxn ang="0">
                  <a:pos x="413" y="163"/>
                </a:cxn>
                <a:cxn ang="0">
                  <a:pos x="354" y="118"/>
                </a:cxn>
                <a:cxn ang="0">
                  <a:pos x="291" y="79"/>
                </a:cxn>
                <a:cxn ang="0">
                  <a:pos x="224" y="48"/>
                </a:cxn>
                <a:cxn ang="0">
                  <a:pos x="152" y="24"/>
                </a:cxn>
                <a:cxn ang="0">
                  <a:pos x="77" y="7"/>
                </a:cxn>
                <a:cxn ang="0">
                  <a:pos x="0" y="0"/>
                </a:cxn>
              </a:cxnLst>
              <a:rect l="0" t="0" r="r" b="b"/>
              <a:pathLst>
                <a:path w="647" h="619">
                  <a:moveTo>
                    <a:pt x="647" y="619"/>
                  </a:moveTo>
                  <a:lnTo>
                    <a:pt x="635" y="542"/>
                  </a:lnTo>
                  <a:lnTo>
                    <a:pt x="616" y="468"/>
                  </a:lnTo>
                  <a:lnTo>
                    <a:pt x="589" y="398"/>
                  </a:lnTo>
                  <a:lnTo>
                    <a:pt x="555" y="332"/>
                  </a:lnTo>
                  <a:lnTo>
                    <a:pt x="514" y="271"/>
                  </a:lnTo>
                  <a:lnTo>
                    <a:pt x="466" y="214"/>
                  </a:lnTo>
                  <a:lnTo>
                    <a:pt x="413" y="163"/>
                  </a:lnTo>
                  <a:lnTo>
                    <a:pt x="354" y="118"/>
                  </a:lnTo>
                  <a:lnTo>
                    <a:pt x="291" y="79"/>
                  </a:lnTo>
                  <a:lnTo>
                    <a:pt x="224" y="48"/>
                  </a:lnTo>
                  <a:lnTo>
                    <a:pt x="152" y="24"/>
                  </a:lnTo>
                  <a:lnTo>
                    <a:pt x="77" y="7"/>
                  </a:lnTo>
                  <a:lnTo>
                    <a:pt x="0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docshape1366"/>
            <p:cNvSpPr>
              <a:spLocks/>
            </p:cNvSpPr>
            <p:nvPr/>
          </p:nvSpPr>
          <p:spPr bwMode="auto">
            <a:xfrm>
              <a:off x="6065" y="250"/>
              <a:ext cx="619" cy="647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43" y="11"/>
                </a:cxn>
                <a:cxn ang="0">
                  <a:pos x="469" y="30"/>
                </a:cxn>
                <a:cxn ang="0">
                  <a:pos x="399" y="57"/>
                </a:cxn>
                <a:cxn ang="0">
                  <a:pos x="333" y="91"/>
                </a:cxn>
                <a:cxn ang="0">
                  <a:pos x="271" y="132"/>
                </a:cxn>
                <a:cxn ang="0">
                  <a:pos x="215" y="180"/>
                </a:cxn>
                <a:cxn ang="0">
                  <a:pos x="164" y="233"/>
                </a:cxn>
                <a:cxn ang="0">
                  <a:pos x="119" y="292"/>
                </a:cxn>
                <a:cxn ang="0">
                  <a:pos x="80" y="355"/>
                </a:cxn>
                <a:cxn ang="0">
                  <a:pos x="48" y="422"/>
                </a:cxn>
                <a:cxn ang="0">
                  <a:pos x="24" y="494"/>
                </a:cxn>
                <a:cxn ang="0">
                  <a:pos x="8" y="569"/>
                </a:cxn>
                <a:cxn ang="0">
                  <a:pos x="0" y="646"/>
                </a:cxn>
              </a:cxnLst>
              <a:rect l="0" t="0" r="r" b="b"/>
              <a:pathLst>
                <a:path w="619" h="647">
                  <a:moveTo>
                    <a:pt x="619" y="0"/>
                  </a:moveTo>
                  <a:lnTo>
                    <a:pt x="543" y="11"/>
                  </a:lnTo>
                  <a:lnTo>
                    <a:pt x="469" y="30"/>
                  </a:lnTo>
                  <a:lnTo>
                    <a:pt x="399" y="57"/>
                  </a:lnTo>
                  <a:lnTo>
                    <a:pt x="333" y="91"/>
                  </a:lnTo>
                  <a:lnTo>
                    <a:pt x="271" y="132"/>
                  </a:lnTo>
                  <a:lnTo>
                    <a:pt x="215" y="180"/>
                  </a:lnTo>
                  <a:lnTo>
                    <a:pt x="164" y="233"/>
                  </a:lnTo>
                  <a:lnTo>
                    <a:pt x="119" y="292"/>
                  </a:lnTo>
                  <a:lnTo>
                    <a:pt x="80" y="355"/>
                  </a:lnTo>
                  <a:lnTo>
                    <a:pt x="48" y="422"/>
                  </a:lnTo>
                  <a:lnTo>
                    <a:pt x="24" y="494"/>
                  </a:lnTo>
                  <a:lnTo>
                    <a:pt x="8" y="569"/>
                  </a:lnTo>
                  <a:lnTo>
                    <a:pt x="0" y="646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docshape1367"/>
            <p:cNvSpPr>
              <a:spLocks/>
            </p:cNvSpPr>
            <p:nvPr/>
          </p:nvSpPr>
          <p:spPr bwMode="auto">
            <a:xfrm>
              <a:off x="6067" y="985"/>
              <a:ext cx="647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76"/>
                </a:cxn>
                <a:cxn ang="0">
                  <a:pos x="30" y="150"/>
                </a:cxn>
                <a:cxn ang="0">
                  <a:pos x="57" y="220"/>
                </a:cxn>
                <a:cxn ang="0">
                  <a:pos x="92" y="286"/>
                </a:cxn>
                <a:cxn ang="0">
                  <a:pos x="133" y="348"/>
                </a:cxn>
                <a:cxn ang="0">
                  <a:pos x="180" y="404"/>
                </a:cxn>
                <a:cxn ang="0">
                  <a:pos x="234" y="455"/>
                </a:cxn>
                <a:cxn ang="0">
                  <a:pos x="292" y="500"/>
                </a:cxn>
                <a:cxn ang="0">
                  <a:pos x="355" y="539"/>
                </a:cxn>
                <a:cxn ang="0">
                  <a:pos x="423" y="571"/>
                </a:cxn>
                <a:cxn ang="0">
                  <a:pos x="494" y="595"/>
                </a:cxn>
                <a:cxn ang="0">
                  <a:pos x="569" y="611"/>
                </a:cxn>
                <a:cxn ang="0">
                  <a:pos x="647" y="619"/>
                </a:cxn>
              </a:cxnLst>
              <a:rect l="0" t="0" r="r" b="b"/>
              <a:pathLst>
                <a:path w="647" h="619">
                  <a:moveTo>
                    <a:pt x="0" y="0"/>
                  </a:moveTo>
                  <a:lnTo>
                    <a:pt x="11" y="76"/>
                  </a:lnTo>
                  <a:lnTo>
                    <a:pt x="30" y="150"/>
                  </a:lnTo>
                  <a:lnTo>
                    <a:pt x="57" y="220"/>
                  </a:lnTo>
                  <a:lnTo>
                    <a:pt x="92" y="286"/>
                  </a:lnTo>
                  <a:lnTo>
                    <a:pt x="133" y="348"/>
                  </a:lnTo>
                  <a:lnTo>
                    <a:pt x="180" y="404"/>
                  </a:lnTo>
                  <a:lnTo>
                    <a:pt x="234" y="455"/>
                  </a:lnTo>
                  <a:lnTo>
                    <a:pt x="292" y="500"/>
                  </a:lnTo>
                  <a:lnTo>
                    <a:pt x="355" y="539"/>
                  </a:lnTo>
                  <a:lnTo>
                    <a:pt x="423" y="571"/>
                  </a:lnTo>
                  <a:lnTo>
                    <a:pt x="494" y="595"/>
                  </a:lnTo>
                  <a:lnTo>
                    <a:pt x="569" y="611"/>
                  </a:lnTo>
                  <a:lnTo>
                    <a:pt x="647" y="619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docshape1368"/>
            <p:cNvSpPr>
              <a:spLocks/>
            </p:cNvSpPr>
            <p:nvPr/>
          </p:nvSpPr>
          <p:spPr bwMode="auto">
            <a:xfrm>
              <a:off x="6054" y="238"/>
              <a:ext cx="1378" cy="1378"/>
            </a:xfrm>
            <a:custGeom>
              <a:avLst/>
              <a:gdLst/>
              <a:ahLst/>
              <a:cxnLst>
                <a:cxn ang="0">
                  <a:pos x="20" y="689"/>
                </a:cxn>
                <a:cxn ang="0">
                  <a:pos x="17" y="682"/>
                </a:cxn>
                <a:cxn ang="0">
                  <a:pos x="10" y="679"/>
                </a:cxn>
                <a:cxn ang="0">
                  <a:pos x="3" y="682"/>
                </a:cxn>
                <a:cxn ang="0">
                  <a:pos x="0" y="689"/>
                </a:cxn>
                <a:cxn ang="0">
                  <a:pos x="3" y="696"/>
                </a:cxn>
                <a:cxn ang="0">
                  <a:pos x="10" y="699"/>
                </a:cxn>
                <a:cxn ang="0">
                  <a:pos x="17" y="696"/>
                </a:cxn>
                <a:cxn ang="0">
                  <a:pos x="20" y="689"/>
                </a:cxn>
                <a:cxn ang="0">
                  <a:pos x="698" y="1367"/>
                </a:cxn>
                <a:cxn ang="0">
                  <a:pos x="695" y="1360"/>
                </a:cxn>
                <a:cxn ang="0">
                  <a:pos x="688" y="1357"/>
                </a:cxn>
                <a:cxn ang="0">
                  <a:pos x="681" y="1360"/>
                </a:cxn>
                <a:cxn ang="0">
                  <a:pos x="678" y="1367"/>
                </a:cxn>
                <a:cxn ang="0">
                  <a:pos x="681" y="1375"/>
                </a:cxn>
                <a:cxn ang="0">
                  <a:pos x="688" y="1377"/>
                </a:cxn>
                <a:cxn ang="0">
                  <a:pos x="695" y="1375"/>
                </a:cxn>
                <a:cxn ang="0">
                  <a:pos x="698" y="1367"/>
                </a:cxn>
                <a:cxn ang="0">
                  <a:pos x="698" y="10"/>
                </a:cxn>
                <a:cxn ang="0">
                  <a:pos x="695" y="3"/>
                </a:cxn>
                <a:cxn ang="0">
                  <a:pos x="688" y="0"/>
                </a:cxn>
                <a:cxn ang="0">
                  <a:pos x="681" y="3"/>
                </a:cxn>
                <a:cxn ang="0">
                  <a:pos x="678" y="10"/>
                </a:cxn>
                <a:cxn ang="0">
                  <a:pos x="681" y="17"/>
                </a:cxn>
                <a:cxn ang="0">
                  <a:pos x="688" y="20"/>
                </a:cxn>
                <a:cxn ang="0">
                  <a:pos x="695" y="17"/>
                </a:cxn>
                <a:cxn ang="0">
                  <a:pos x="698" y="10"/>
                </a:cxn>
                <a:cxn ang="0">
                  <a:pos x="1377" y="689"/>
                </a:cxn>
                <a:cxn ang="0">
                  <a:pos x="1374" y="682"/>
                </a:cxn>
                <a:cxn ang="0">
                  <a:pos x="1367" y="679"/>
                </a:cxn>
                <a:cxn ang="0">
                  <a:pos x="1360" y="682"/>
                </a:cxn>
                <a:cxn ang="0">
                  <a:pos x="1357" y="689"/>
                </a:cxn>
                <a:cxn ang="0">
                  <a:pos x="1360" y="696"/>
                </a:cxn>
                <a:cxn ang="0">
                  <a:pos x="1367" y="699"/>
                </a:cxn>
                <a:cxn ang="0">
                  <a:pos x="1374" y="696"/>
                </a:cxn>
                <a:cxn ang="0">
                  <a:pos x="1377" y="689"/>
                </a:cxn>
              </a:cxnLst>
              <a:rect l="0" t="0" r="r" b="b"/>
              <a:pathLst>
                <a:path w="1378" h="1378">
                  <a:moveTo>
                    <a:pt x="20" y="689"/>
                  </a:moveTo>
                  <a:lnTo>
                    <a:pt x="17" y="682"/>
                  </a:lnTo>
                  <a:lnTo>
                    <a:pt x="10" y="679"/>
                  </a:lnTo>
                  <a:lnTo>
                    <a:pt x="3" y="682"/>
                  </a:lnTo>
                  <a:lnTo>
                    <a:pt x="0" y="689"/>
                  </a:lnTo>
                  <a:lnTo>
                    <a:pt x="3" y="696"/>
                  </a:lnTo>
                  <a:lnTo>
                    <a:pt x="10" y="699"/>
                  </a:lnTo>
                  <a:lnTo>
                    <a:pt x="17" y="696"/>
                  </a:lnTo>
                  <a:lnTo>
                    <a:pt x="20" y="689"/>
                  </a:lnTo>
                  <a:close/>
                  <a:moveTo>
                    <a:pt x="698" y="1367"/>
                  </a:moveTo>
                  <a:lnTo>
                    <a:pt x="695" y="1360"/>
                  </a:lnTo>
                  <a:lnTo>
                    <a:pt x="688" y="1357"/>
                  </a:lnTo>
                  <a:lnTo>
                    <a:pt x="681" y="1360"/>
                  </a:lnTo>
                  <a:lnTo>
                    <a:pt x="678" y="1367"/>
                  </a:lnTo>
                  <a:lnTo>
                    <a:pt x="681" y="1375"/>
                  </a:lnTo>
                  <a:lnTo>
                    <a:pt x="688" y="1377"/>
                  </a:lnTo>
                  <a:lnTo>
                    <a:pt x="695" y="1375"/>
                  </a:lnTo>
                  <a:lnTo>
                    <a:pt x="698" y="1367"/>
                  </a:lnTo>
                  <a:close/>
                  <a:moveTo>
                    <a:pt x="698" y="10"/>
                  </a:moveTo>
                  <a:lnTo>
                    <a:pt x="695" y="3"/>
                  </a:lnTo>
                  <a:lnTo>
                    <a:pt x="688" y="0"/>
                  </a:lnTo>
                  <a:lnTo>
                    <a:pt x="681" y="3"/>
                  </a:lnTo>
                  <a:lnTo>
                    <a:pt x="678" y="10"/>
                  </a:lnTo>
                  <a:lnTo>
                    <a:pt x="681" y="1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698" y="10"/>
                  </a:lnTo>
                  <a:close/>
                  <a:moveTo>
                    <a:pt x="1377" y="689"/>
                  </a:moveTo>
                  <a:lnTo>
                    <a:pt x="1374" y="682"/>
                  </a:lnTo>
                  <a:lnTo>
                    <a:pt x="1367" y="679"/>
                  </a:lnTo>
                  <a:lnTo>
                    <a:pt x="1360" y="682"/>
                  </a:lnTo>
                  <a:lnTo>
                    <a:pt x="1357" y="689"/>
                  </a:lnTo>
                  <a:lnTo>
                    <a:pt x="1360" y="696"/>
                  </a:lnTo>
                  <a:lnTo>
                    <a:pt x="1367" y="699"/>
                  </a:lnTo>
                  <a:lnTo>
                    <a:pt x="1374" y="696"/>
                  </a:lnTo>
                  <a:lnTo>
                    <a:pt x="1377" y="68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96" name="docshapegroup1369"/>
          <p:cNvGrpSpPr>
            <a:grpSpLocks/>
          </p:cNvGrpSpPr>
          <p:nvPr/>
        </p:nvGrpSpPr>
        <p:grpSpPr bwMode="auto">
          <a:xfrm>
            <a:off x="5795483" y="3789040"/>
            <a:ext cx="3029823" cy="2880320"/>
            <a:chOff x="7636" y="238"/>
            <a:chExt cx="1378" cy="1378"/>
          </a:xfrm>
        </p:grpSpPr>
        <p:pic>
          <p:nvPicPr>
            <p:cNvPr id="3097" name="docshape13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5" y="247"/>
              <a:ext cx="1358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docshape1371"/>
            <p:cNvSpPr>
              <a:spLocks/>
            </p:cNvSpPr>
            <p:nvPr/>
          </p:nvSpPr>
          <p:spPr bwMode="auto">
            <a:xfrm>
              <a:off x="8383" y="956"/>
              <a:ext cx="619" cy="647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76" y="636"/>
                </a:cxn>
                <a:cxn ang="0">
                  <a:pos x="150" y="617"/>
                </a:cxn>
                <a:cxn ang="0">
                  <a:pos x="220" y="590"/>
                </a:cxn>
                <a:cxn ang="0">
                  <a:pos x="286" y="555"/>
                </a:cxn>
                <a:cxn ang="0">
                  <a:pos x="347" y="514"/>
                </a:cxn>
                <a:cxn ang="0">
                  <a:pos x="404" y="467"/>
                </a:cxn>
                <a:cxn ang="0">
                  <a:pos x="455" y="413"/>
                </a:cxn>
                <a:cxn ang="0">
                  <a:pos x="500" y="355"/>
                </a:cxn>
                <a:cxn ang="0">
                  <a:pos x="539" y="292"/>
                </a:cxn>
                <a:cxn ang="0">
                  <a:pos x="570" y="224"/>
                </a:cxn>
                <a:cxn ang="0">
                  <a:pos x="594" y="153"/>
                </a:cxn>
                <a:cxn ang="0">
                  <a:pos x="611" y="78"/>
                </a:cxn>
                <a:cxn ang="0">
                  <a:pos x="618" y="0"/>
                </a:cxn>
              </a:cxnLst>
              <a:rect l="0" t="0" r="r" b="b"/>
              <a:pathLst>
                <a:path w="619" h="647">
                  <a:moveTo>
                    <a:pt x="0" y="647"/>
                  </a:moveTo>
                  <a:lnTo>
                    <a:pt x="76" y="636"/>
                  </a:lnTo>
                  <a:lnTo>
                    <a:pt x="150" y="617"/>
                  </a:lnTo>
                  <a:lnTo>
                    <a:pt x="220" y="590"/>
                  </a:lnTo>
                  <a:lnTo>
                    <a:pt x="286" y="555"/>
                  </a:lnTo>
                  <a:lnTo>
                    <a:pt x="347" y="514"/>
                  </a:lnTo>
                  <a:lnTo>
                    <a:pt x="404" y="467"/>
                  </a:lnTo>
                  <a:lnTo>
                    <a:pt x="455" y="413"/>
                  </a:lnTo>
                  <a:lnTo>
                    <a:pt x="500" y="355"/>
                  </a:lnTo>
                  <a:lnTo>
                    <a:pt x="539" y="292"/>
                  </a:lnTo>
                  <a:lnTo>
                    <a:pt x="570" y="224"/>
                  </a:lnTo>
                  <a:lnTo>
                    <a:pt x="594" y="153"/>
                  </a:lnTo>
                  <a:lnTo>
                    <a:pt x="611" y="78"/>
                  </a:lnTo>
                  <a:lnTo>
                    <a:pt x="618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docshape1372"/>
            <p:cNvSpPr>
              <a:spLocks/>
            </p:cNvSpPr>
            <p:nvPr/>
          </p:nvSpPr>
          <p:spPr bwMode="auto">
            <a:xfrm>
              <a:off x="8353" y="248"/>
              <a:ext cx="647" cy="619"/>
            </a:xfrm>
            <a:custGeom>
              <a:avLst/>
              <a:gdLst/>
              <a:ahLst/>
              <a:cxnLst>
                <a:cxn ang="0">
                  <a:pos x="647" y="619"/>
                </a:cxn>
                <a:cxn ang="0">
                  <a:pos x="636" y="542"/>
                </a:cxn>
                <a:cxn ang="0">
                  <a:pos x="616" y="468"/>
                </a:cxn>
                <a:cxn ang="0">
                  <a:pos x="589" y="398"/>
                </a:cxn>
                <a:cxn ang="0">
                  <a:pos x="555" y="332"/>
                </a:cxn>
                <a:cxn ang="0">
                  <a:pos x="514" y="271"/>
                </a:cxn>
                <a:cxn ang="0">
                  <a:pos x="466" y="214"/>
                </a:cxn>
                <a:cxn ang="0">
                  <a:pos x="413" y="163"/>
                </a:cxn>
                <a:cxn ang="0">
                  <a:pos x="355" y="118"/>
                </a:cxn>
                <a:cxn ang="0">
                  <a:pos x="291" y="79"/>
                </a:cxn>
                <a:cxn ang="0">
                  <a:pos x="224" y="48"/>
                </a:cxn>
                <a:cxn ang="0">
                  <a:pos x="152" y="24"/>
                </a:cxn>
                <a:cxn ang="0">
                  <a:pos x="78" y="7"/>
                </a:cxn>
                <a:cxn ang="0">
                  <a:pos x="0" y="0"/>
                </a:cxn>
              </a:cxnLst>
              <a:rect l="0" t="0" r="r" b="b"/>
              <a:pathLst>
                <a:path w="647" h="619">
                  <a:moveTo>
                    <a:pt x="647" y="619"/>
                  </a:moveTo>
                  <a:lnTo>
                    <a:pt x="636" y="542"/>
                  </a:lnTo>
                  <a:lnTo>
                    <a:pt x="616" y="468"/>
                  </a:lnTo>
                  <a:lnTo>
                    <a:pt x="589" y="398"/>
                  </a:lnTo>
                  <a:lnTo>
                    <a:pt x="555" y="332"/>
                  </a:lnTo>
                  <a:lnTo>
                    <a:pt x="514" y="271"/>
                  </a:lnTo>
                  <a:lnTo>
                    <a:pt x="466" y="214"/>
                  </a:lnTo>
                  <a:lnTo>
                    <a:pt x="413" y="163"/>
                  </a:lnTo>
                  <a:lnTo>
                    <a:pt x="355" y="118"/>
                  </a:lnTo>
                  <a:lnTo>
                    <a:pt x="291" y="79"/>
                  </a:lnTo>
                  <a:lnTo>
                    <a:pt x="224" y="48"/>
                  </a:lnTo>
                  <a:lnTo>
                    <a:pt x="152" y="24"/>
                  </a:lnTo>
                  <a:lnTo>
                    <a:pt x="78" y="7"/>
                  </a:lnTo>
                  <a:lnTo>
                    <a:pt x="0" y="0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docshape1373"/>
            <p:cNvSpPr>
              <a:spLocks/>
            </p:cNvSpPr>
            <p:nvPr/>
          </p:nvSpPr>
          <p:spPr bwMode="auto">
            <a:xfrm>
              <a:off x="7646" y="250"/>
              <a:ext cx="619" cy="647"/>
            </a:xfrm>
            <a:custGeom>
              <a:avLst/>
              <a:gdLst/>
              <a:ahLst/>
              <a:cxnLst>
                <a:cxn ang="0">
                  <a:pos x="619" y="0"/>
                </a:cxn>
                <a:cxn ang="0">
                  <a:pos x="543" y="11"/>
                </a:cxn>
                <a:cxn ang="0">
                  <a:pos x="469" y="30"/>
                </a:cxn>
                <a:cxn ang="0">
                  <a:pos x="399" y="57"/>
                </a:cxn>
                <a:cxn ang="0">
                  <a:pos x="333" y="91"/>
                </a:cxn>
                <a:cxn ang="0">
                  <a:pos x="272" y="132"/>
                </a:cxn>
                <a:cxn ang="0">
                  <a:pos x="215" y="180"/>
                </a:cxn>
                <a:cxn ang="0">
                  <a:pos x="164" y="233"/>
                </a:cxn>
                <a:cxn ang="0">
                  <a:pos x="119" y="292"/>
                </a:cxn>
                <a:cxn ang="0">
                  <a:pos x="80" y="355"/>
                </a:cxn>
                <a:cxn ang="0">
                  <a:pos x="48" y="422"/>
                </a:cxn>
                <a:cxn ang="0">
                  <a:pos x="24" y="494"/>
                </a:cxn>
                <a:cxn ang="0">
                  <a:pos x="8" y="569"/>
                </a:cxn>
                <a:cxn ang="0">
                  <a:pos x="0" y="646"/>
                </a:cxn>
              </a:cxnLst>
              <a:rect l="0" t="0" r="r" b="b"/>
              <a:pathLst>
                <a:path w="619" h="647">
                  <a:moveTo>
                    <a:pt x="619" y="0"/>
                  </a:moveTo>
                  <a:lnTo>
                    <a:pt x="543" y="11"/>
                  </a:lnTo>
                  <a:lnTo>
                    <a:pt x="469" y="30"/>
                  </a:lnTo>
                  <a:lnTo>
                    <a:pt x="399" y="57"/>
                  </a:lnTo>
                  <a:lnTo>
                    <a:pt x="333" y="91"/>
                  </a:lnTo>
                  <a:lnTo>
                    <a:pt x="272" y="132"/>
                  </a:lnTo>
                  <a:lnTo>
                    <a:pt x="215" y="180"/>
                  </a:lnTo>
                  <a:lnTo>
                    <a:pt x="164" y="233"/>
                  </a:lnTo>
                  <a:lnTo>
                    <a:pt x="119" y="292"/>
                  </a:lnTo>
                  <a:lnTo>
                    <a:pt x="80" y="355"/>
                  </a:lnTo>
                  <a:lnTo>
                    <a:pt x="48" y="422"/>
                  </a:lnTo>
                  <a:lnTo>
                    <a:pt x="24" y="494"/>
                  </a:lnTo>
                  <a:lnTo>
                    <a:pt x="8" y="569"/>
                  </a:lnTo>
                  <a:lnTo>
                    <a:pt x="0" y="646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docshape1374"/>
            <p:cNvSpPr>
              <a:spLocks/>
            </p:cNvSpPr>
            <p:nvPr/>
          </p:nvSpPr>
          <p:spPr bwMode="auto">
            <a:xfrm>
              <a:off x="7648" y="985"/>
              <a:ext cx="647" cy="6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76"/>
                </a:cxn>
                <a:cxn ang="0">
                  <a:pos x="31" y="150"/>
                </a:cxn>
                <a:cxn ang="0">
                  <a:pos x="58" y="220"/>
                </a:cxn>
                <a:cxn ang="0">
                  <a:pos x="92" y="286"/>
                </a:cxn>
                <a:cxn ang="0">
                  <a:pos x="133" y="348"/>
                </a:cxn>
                <a:cxn ang="0">
                  <a:pos x="180" y="404"/>
                </a:cxn>
                <a:cxn ang="0">
                  <a:pos x="234" y="455"/>
                </a:cxn>
                <a:cxn ang="0">
                  <a:pos x="292" y="500"/>
                </a:cxn>
                <a:cxn ang="0">
                  <a:pos x="355" y="539"/>
                </a:cxn>
                <a:cxn ang="0">
                  <a:pos x="423" y="571"/>
                </a:cxn>
                <a:cxn ang="0">
                  <a:pos x="495" y="595"/>
                </a:cxn>
                <a:cxn ang="0">
                  <a:pos x="569" y="611"/>
                </a:cxn>
                <a:cxn ang="0">
                  <a:pos x="647" y="619"/>
                </a:cxn>
              </a:cxnLst>
              <a:rect l="0" t="0" r="r" b="b"/>
              <a:pathLst>
                <a:path w="647" h="619">
                  <a:moveTo>
                    <a:pt x="0" y="0"/>
                  </a:moveTo>
                  <a:lnTo>
                    <a:pt x="11" y="76"/>
                  </a:lnTo>
                  <a:lnTo>
                    <a:pt x="31" y="150"/>
                  </a:lnTo>
                  <a:lnTo>
                    <a:pt x="58" y="220"/>
                  </a:lnTo>
                  <a:lnTo>
                    <a:pt x="92" y="286"/>
                  </a:lnTo>
                  <a:lnTo>
                    <a:pt x="133" y="348"/>
                  </a:lnTo>
                  <a:lnTo>
                    <a:pt x="180" y="404"/>
                  </a:lnTo>
                  <a:lnTo>
                    <a:pt x="234" y="455"/>
                  </a:lnTo>
                  <a:lnTo>
                    <a:pt x="292" y="500"/>
                  </a:lnTo>
                  <a:lnTo>
                    <a:pt x="355" y="539"/>
                  </a:lnTo>
                  <a:lnTo>
                    <a:pt x="423" y="571"/>
                  </a:lnTo>
                  <a:lnTo>
                    <a:pt x="495" y="595"/>
                  </a:lnTo>
                  <a:lnTo>
                    <a:pt x="569" y="611"/>
                  </a:lnTo>
                  <a:lnTo>
                    <a:pt x="647" y="619"/>
                  </a:lnTo>
                </a:path>
              </a:pathLst>
            </a:custGeom>
            <a:noFill/>
            <a:ln w="12675">
              <a:solidFill>
                <a:srgbClr val="808285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docshape1375"/>
            <p:cNvSpPr>
              <a:spLocks/>
            </p:cNvSpPr>
            <p:nvPr/>
          </p:nvSpPr>
          <p:spPr bwMode="auto">
            <a:xfrm>
              <a:off x="7635" y="238"/>
              <a:ext cx="1378" cy="1378"/>
            </a:xfrm>
            <a:custGeom>
              <a:avLst/>
              <a:gdLst/>
              <a:ahLst/>
              <a:cxnLst>
                <a:cxn ang="0">
                  <a:pos x="20" y="689"/>
                </a:cxn>
                <a:cxn ang="0">
                  <a:pos x="17" y="682"/>
                </a:cxn>
                <a:cxn ang="0">
                  <a:pos x="10" y="679"/>
                </a:cxn>
                <a:cxn ang="0">
                  <a:pos x="3" y="682"/>
                </a:cxn>
                <a:cxn ang="0">
                  <a:pos x="0" y="689"/>
                </a:cxn>
                <a:cxn ang="0">
                  <a:pos x="3" y="696"/>
                </a:cxn>
                <a:cxn ang="0">
                  <a:pos x="10" y="699"/>
                </a:cxn>
                <a:cxn ang="0">
                  <a:pos x="17" y="696"/>
                </a:cxn>
                <a:cxn ang="0">
                  <a:pos x="20" y="689"/>
                </a:cxn>
                <a:cxn ang="0">
                  <a:pos x="698" y="1367"/>
                </a:cxn>
                <a:cxn ang="0">
                  <a:pos x="695" y="1360"/>
                </a:cxn>
                <a:cxn ang="0">
                  <a:pos x="688" y="1357"/>
                </a:cxn>
                <a:cxn ang="0">
                  <a:pos x="681" y="1360"/>
                </a:cxn>
                <a:cxn ang="0">
                  <a:pos x="678" y="1367"/>
                </a:cxn>
                <a:cxn ang="0">
                  <a:pos x="681" y="1375"/>
                </a:cxn>
                <a:cxn ang="0">
                  <a:pos x="688" y="1377"/>
                </a:cxn>
                <a:cxn ang="0">
                  <a:pos x="695" y="1375"/>
                </a:cxn>
                <a:cxn ang="0">
                  <a:pos x="698" y="1367"/>
                </a:cxn>
                <a:cxn ang="0">
                  <a:pos x="698" y="10"/>
                </a:cxn>
                <a:cxn ang="0">
                  <a:pos x="695" y="3"/>
                </a:cxn>
                <a:cxn ang="0">
                  <a:pos x="688" y="0"/>
                </a:cxn>
                <a:cxn ang="0">
                  <a:pos x="681" y="3"/>
                </a:cxn>
                <a:cxn ang="0">
                  <a:pos x="678" y="10"/>
                </a:cxn>
                <a:cxn ang="0">
                  <a:pos x="681" y="17"/>
                </a:cxn>
                <a:cxn ang="0">
                  <a:pos x="688" y="20"/>
                </a:cxn>
                <a:cxn ang="0">
                  <a:pos x="695" y="17"/>
                </a:cxn>
                <a:cxn ang="0">
                  <a:pos x="698" y="10"/>
                </a:cxn>
                <a:cxn ang="0">
                  <a:pos x="1377" y="689"/>
                </a:cxn>
                <a:cxn ang="0">
                  <a:pos x="1374" y="682"/>
                </a:cxn>
                <a:cxn ang="0">
                  <a:pos x="1367" y="679"/>
                </a:cxn>
                <a:cxn ang="0">
                  <a:pos x="1360" y="682"/>
                </a:cxn>
                <a:cxn ang="0">
                  <a:pos x="1357" y="689"/>
                </a:cxn>
                <a:cxn ang="0">
                  <a:pos x="1360" y="696"/>
                </a:cxn>
                <a:cxn ang="0">
                  <a:pos x="1367" y="699"/>
                </a:cxn>
                <a:cxn ang="0">
                  <a:pos x="1374" y="696"/>
                </a:cxn>
                <a:cxn ang="0">
                  <a:pos x="1377" y="689"/>
                </a:cxn>
              </a:cxnLst>
              <a:rect l="0" t="0" r="r" b="b"/>
              <a:pathLst>
                <a:path w="1378" h="1378">
                  <a:moveTo>
                    <a:pt x="20" y="689"/>
                  </a:moveTo>
                  <a:lnTo>
                    <a:pt x="17" y="682"/>
                  </a:lnTo>
                  <a:lnTo>
                    <a:pt x="10" y="679"/>
                  </a:lnTo>
                  <a:lnTo>
                    <a:pt x="3" y="682"/>
                  </a:lnTo>
                  <a:lnTo>
                    <a:pt x="0" y="689"/>
                  </a:lnTo>
                  <a:lnTo>
                    <a:pt x="3" y="696"/>
                  </a:lnTo>
                  <a:lnTo>
                    <a:pt x="10" y="699"/>
                  </a:lnTo>
                  <a:lnTo>
                    <a:pt x="17" y="696"/>
                  </a:lnTo>
                  <a:lnTo>
                    <a:pt x="20" y="689"/>
                  </a:lnTo>
                  <a:close/>
                  <a:moveTo>
                    <a:pt x="698" y="1367"/>
                  </a:moveTo>
                  <a:lnTo>
                    <a:pt x="695" y="1360"/>
                  </a:lnTo>
                  <a:lnTo>
                    <a:pt x="688" y="1357"/>
                  </a:lnTo>
                  <a:lnTo>
                    <a:pt x="681" y="1360"/>
                  </a:lnTo>
                  <a:lnTo>
                    <a:pt x="678" y="1367"/>
                  </a:lnTo>
                  <a:lnTo>
                    <a:pt x="681" y="1375"/>
                  </a:lnTo>
                  <a:lnTo>
                    <a:pt x="688" y="1377"/>
                  </a:lnTo>
                  <a:lnTo>
                    <a:pt x="695" y="1375"/>
                  </a:lnTo>
                  <a:lnTo>
                    <a:pt x="698" y="1367"/>
                  </a:lnTo>
                  <a:close/>
                  <a:moveTo>
                    <a:pt x="698" y="10"/>
                  </a:moveTo>
                  <a:lnTo>
                    <a:pt x="695" y="3"/>
                  </a:lnTo>
                  <a:lnTo>
                    <a:pt x="688" y="0"/>
                  </a:lnTo>
                  <a:lnTo>
                    <a:pt x="681" y="3"/>
                  </a:lnTo>
                  <a:lnTo>
                    <a:pt x="678" y="10"/>
                  </a:lnTo>
                  <a:lnTo>
                    <a:pt x="681" y="17"/>
                  </a:lnTo>
                  <a:lnTo>
                    <a:pt x="688" y="20"/>
                  </a:lnTo>
                  <a:lnTo>
                    <a:pt x="695" y="17"/>
                  </a:lnTo>
                  <a:lnTo>
                    <a:pt x="698" y="10"/>
                  </a:lnTo>
                  <a:close/>
                  <a:moveTo>
                    <a:pt x="1377" y="689"/>
                  </a:moveTo>
                  <a:lnTo>
                    <a:pt x="1374" y="682"/>
                  </a:lnTo>
                  <a:lnTo>
                    <a:pt x="1367" y="679"/>
                  </a:lnTo>
                  <a:lnTo>
                    <a:pt x="1360" y="682"/>
                  </a:lnTo>
                  <a:lnTo>
                    <a:pt x="1357" y="689"/>
                  </a:lnTo>
                  <a:lnTo>
                    <a:pt x="1360" y="696"/>
                  </a:lnTo>
                  <a:lnTo>
                    <a:pt x="1367" y="699"/>
                  </a:lnTo>
                  <a:lnTo>
                    <a:pt x="1374" y="696"/>
                  </a:lnTo>
                  <a:lnTo>
                    <a:pt x="1377" y="68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 №1\Desktop\138909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4837325" cy="3240000"/>
          </a:xfrm>
          <a:prstGeom prst="rect">
            <a:avLst/>
          </a:prstGeom>
          <a:noFill/>
        </p:spPr>
      </p:pic>
      <p:pic>
        <p:nvPicPr>
          <p:cNvPr id="4099" name="Picture 3" descr="C:\Users\Сад №1\Desktop\WYAAAgMAYOA-960.jpg"/>
          <p:cNvPicPr>
            <a:picLocks noChangeAspect="1" noChangeArrowheads="1"/>
          </p:cNvPicPr>
          <p:nvPr/>
        </p:nvPicPr>
        <p:blipFill>
          <a:blip r:embed="rId3" cstate="print"/>
          <a:srcRect l="8021" r="8562"/>
          <a:stretch>
            <a:fillRect/>
          </a:stretch>
        </p:blipFill>
        <p:spPr bwMode="auto">
          <a:xfrm>
            <a:off x="179512" y="332656"/>
            <a:ext cx="3744416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 №1\Desktop\ПРОГРАММ\Image_20250206_0002.jpg"/>
          <p:cNvPicPr>
            <a:picLocks noChangeAspect="1" noChangeArrowheads="1"/>
          </p:cNvPicPr>
          <p:nvPr/>
        </p:nvPicPr>
        <p:blipFill>
          <a:blip r:embed="rId2" cstate="print"/>
          <a:srcRect t="41442"/>
          <a:stretch>
            <a:fillRect/>
          </a:stretch>
        </p:blipFill>
        <p:spPr bwMode="auto">
          <a:xfrm>
            <a:off x="56497" y="1340768"/>
            <a:ext cx="901702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д №1\Downloads\IMG_20250212_212923_edit_31976729914786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5081" b="2578"/>
          <a:stretch>
            <a:fillRect/>
          </a:stretch>
        </p:blipFill>
        <p:spPr bwMode="auto">
          <a:xfrm rot="5400000">
            <a:off x="2229722" y="-1032969"/>
            <a:ext cx="4536504" cy="899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д №1\Desktop\117347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212194" cy="613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57" y="1556792"/>
            <a:ext cx="884796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 №1</dc:creator>
  <cp:lastModifiedBy>Сад №1</cp:lastModifiedBy>
  <cp:revision>2</cp:revision>
  <dcterms:created xsi:type="dcterms:W3CDTF">2025-02-12T14:14:21Z</dcterms:created>
  <dcterms:modified xsi:type="dcterms:W3CDTF">2025-02-12T14:45:46Z</dcterms:modified>
</cp:coreProperties>
</file>