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63" r:id="rId5"/>
    <p:sldId id="265" r:id="rId6"/>
    <p:sldId id="261" r:id="rId7"/>
    <p:sldId id="266" r:id="rId8"/>
    <p:sldId id="264" r:id="rId9"/>
    <p:sldId id="262" r:id="rId10"/>
    <p:sldId id="267" r:id="rId11"/>
    <p:sldId id="269" r:id="rId12"/>
    <p:sldId id="268" r:id="rId13"/>
    <p:sldId id="258" r:id="rId14"/>
    <p:sldId id="271" r:id="rId15"/>
    <p:sldId id="270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08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.jpe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643438" y="1643050"/>
            <a:ext cx="39290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Лэпбук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«Дед Мороз»</a:t>
            </a:r>
          </a:p>
          <a:p>
            <a:pPr algn="ctr"/>
            <a:endParaRPr lang="ru-RU" sz="4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  <a:p>
            <a:pPr algn="r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Подготовили воспитатели:</a:t>
            </a:r>
          </a:p>
          <a:p>
            <a:pPr algn="r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Зубова Л.Н.</a:t>
            </a:r>
          </a:p>
          <a:p>
            <a:pPr algn="r"/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Дубоносова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 С.А.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9" y="0"/>
            <a:ext cx="914447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 descr="https://i.pinimg.com/originals/15/6d/ec/156dec1df1475d41a09194a27016254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3024" y="2357430"/>
            <a:ext cx="2877347" cy="4143380"/>
          </a:xfrm>
          <a:prstGeom prst="rect">
            <a:avLst/>
          </a:prstGeom>
          <a:noFill/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57166"/>
            <a:ext cx="4590000" cy="6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9" y="0"/>
            <a:ext cx="914447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00042"/>
            <a:ext cx="4590000" cy="6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https://i.pinimg.com/originals/15/6d/ec/156dec1df1475d41a09194a27016254c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3024" y="2357430"/>
            <a:ext cx="2877347" cy="4143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00042"/>
            <a:ext cx="4590000" cy="597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286380" y="2071678"/>
            <a:ext cx="3357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Математические </a:t>
            </a: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пазлы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5" name="Picture 4" descr="https://i.pinimg.com/originals/15/6d/ec/156dec1df1475d41a09194a27016254c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3024" y="2786058"/>
            <a:ext cx="2579689" cy="3714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9" y="0"/>
            <a:ext cx="914447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 descr="https://i.pinimg.com/originals/15/6d/ec/156dec1df1475d41a09194a27016254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3024" y="2357430"/>
            <a:ext cx="2877347" cy="4143380"/>
          </a:xfrm>
          <a:prstGeom prst="rect">
            <a:avLst/>
          </a:prstGeom>
          <a:noFill/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57166"/>
            <a:ext cx="4590000" cy="6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9" y="0"/>
            <a:ext cx="914447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28604"/>
            <a:ext cx="4375686" cy="6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https://i.pinimg.com/originals/15/6d/ec/156dec1df1475d41a09194a27016254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3024" y="2357430"/>
            <a:ext cx="2877347" cy="4143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428604"/>
            <a:ext cx="4590000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357950" y="2285992"/>
            <a:ext cx="214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Пазлы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5" name="Picture 4" descr="https://i.pinimg.com/originals/15/6d/ec/156dec1df1475d41a09194a27016254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3286124"/>
            <a:ext cx="2232421" cy="3214686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9" y="0"/>
            <a:ext cx="914447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00100" y="285728"/>
            <a:ext cx="7215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Опыты от Деда Мороза</a:t>
            </a:r>
          </a:p>
          <a:p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«Почему снег мягкий?»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1500174"/>
            <a:ext cx="3965885" cy="512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285852" y="2285992"/>
            <a:ext cx="5786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Спасибо за внимание!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4" name="Picture 4" descr="https://i.pinimg.com/originals/15/6d/ec/156dec1df1475d41a09194a27016254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3024" y="2357430"/>
            <a:ext cx="2877347" cy="4143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9" y="0"/>
            <a:ext cx="914447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85794"/>
            <a:ext cx="8550462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642918"/>
            <a:ext cx="4320000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642918"/>
            <a:ext cx="4320000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9" y="0"/>
            <a:ext cx="914447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00042"/>
            <a:ext cx="4320000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500042"/>
            <a:ext cx="4320000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71480"/>
            <a:ext cx="4320000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71480"/>
            <a:ext cx="4320000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9" y="0"/>
            <a:ext cx="914447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571480"/>
            <a:ext cx="4320000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571480"/>
            <a:ext cx="4320000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57166"/>
            <a:ext cx="4590000" cy="6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643570" y="2214554"/>
            <a:ext cx="2928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Дидактическая игра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«Найди пару»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5124" name="Picture 4" descr="https://i.pinimg.com/originals/15/6d/ec/156dec1df1475d41a09194a27016254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3286124"/>
            <a:ext cx="2232421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9" y="0"/>
            <a:ext cx="914447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8604"/>
            <a:ext cx="4590000" cy="6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286380" y="1928802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Лабиринт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5" name="Picture 4" descr="https://i.pinimg.com/originals/15/6d/ec/156dec1df1475d41a09194a27016254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3286124"/>
            <a:ext cx="2232421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28604"/>
            <a:ext cx="4590000" cy="597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https://i.pinimg.com/originals/15/6d/ec/156dec1df1475d41a09194a27016254c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2566029"/>
            <a:ext cx="2732487" cy="3934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37</Words>
  <PresentationFormat>Экран (4:3)</PresentationFormat>
  <Paragraphs>15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</dc:creator>
  <cp:lastModifiedBy>Марина</cp:lastModifiedBy>
  <cp:revision>15</cp:revision>
  <dcterms:created xsi:type="dcterms:W3CDTF">2020-11-25T16:33:56Z</dcterms:created>
  <dcterms:modified xsi:type="dcterms:W3CDTF">2021-02-23T15:41:01Z</dcterms:modified>
</cp:coreProperties>
</file>