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0E3"/>
    <a:srgbClr val="E48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1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6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3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6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0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0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14F9-F045-4D5E-9713-0F8DD9B1FAC3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EA35-A7AB-4216-B8CA-5E8D045D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11300791" y="99391"/>
            <a:ext cx="636105" cy="815009"/>
          </a:xfrm>
          <a:prstGeom prst="mathMultiply">
            <a:avLst/>
          </a:prstGeom>
          <a:solidFill>
            <a:srgbClr val="E489AB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7870" y="256308"/>
            <a:ext cx="1838739" cy="1709531"/>
            <a:chOff x="347870" y="228599"/>
            <a:chExt cx="1838739" cy="17095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00" b="96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347870" y="256307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004029" y="264842"/>
            <a:ext cx="1838739" cy="1709531"/>
            <a:chOff x="347870" y="228599"/>
            <a:chExt cx="1838739" cy="170953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3011726" y="256305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584977" y="264842"/>
            <a:ext cx="1838739" cy="1709531"/>
            <a:chOff x="347870" y="228599"/>
            <a:chExt cx="1838739" cy="170953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67" b="95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5592674" y="256304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480489" y="264843"/>
            <a:ext cx="1838739" cy="1709531"/>
            <a:chOff x="347870" y="228599"/>
            <a:chExt cx="1838739" cy="170953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0000" r="90000">
                          <a14:backgroundMark x1="78000" y1="93333" x2="78000" y2="93333"/>
                          <a14:backgroundMark x1="29333" y1="92667" x2="29333" y2="9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23" name="Скругленный прямоугольник 22"/>
          <p:cNvSpPr/>
          <p:nvPr/>
        </p:nvSpPr>
        <p:spPr>
          <a:xfrm>
            <a:off x="8488186" y="264842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47870" y="2339108"/>
            <a:ext cx="1838739" cy="1709531"/>
            <a:chOff x="347870" y="228599"/>
            <a:chExt cx="1838739" cy="170953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667" l="10000" r="90000">
                          <a14:backgroundMark x1="69000" y1="24667" x2="69000" y2="24667"/>
                          <a14:backgroundMark x1="29667" y1="16333" x2="29667" y2="1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47869" y="2339107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47870" y="4602397"/>
            <a:ext cx="1838739" cy="1709531"/>
            <a:chOff x="347870" y="228599"/>
            <a:chExt cx="1838739" cy="170953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4667">
                          <a14:backgroundMark x1="65333" y1="6333" x2="65333" y2="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68014" y="4602396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3004029" y="2438293"/>
            <a:ext cx="1838739" cy="1709531"/>
            <a:chOff x="347870" y="228599"/>
            <a:chExt cx="1838739" cy="170953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2986176" y="2424265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044228" y="4602397"/>
            <a:ext cx="1838739" cy="1709531"/>
            <a:chOff x="347870" y="228599"/>
            <a:chExt cx="1838739" cy="1709531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3044228" y="4593860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5580497" y="2496578"/>
            <a:ext cx="1838739" cy="1709531"/>
            <a:chOff x="347870" y="228599"/>
            <a:chExt cx="1838739" cy="170953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000" l="10000" r="90000">
                          <a14:backgroundMark x1="74000" y1="26667" x2="74000" y2="2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43" name="Скругленный прямоугольник 42"/>
          <p:cNvSpPr/>
          <p:nvPr/>
        </p:nvSpPr>
        <p:spPr>
          <a:xfrm>
            <a:off x="5580495" y="2488040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600797" y="4602397"/>
            <a:ext cx="1838739" cy="1709531"/>
            <a:chOff x="347870" y="228599"/>
            <a:chExt cx="1838739" cy="170953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67" b="100000" l="10667" r="90667">
                          <a14:backgroundMark x1="70333" y1="38333" x2="70333" y2="38333"/>
                          <a14:backgroundMark x1="36000" y1="39000" x2="36000" y2="3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/>
          <p:cNvSpPr/>
          <p:nvPr/>
        </p:nvSpPr>
        <p:spPr>
          <a:xfrm>
            <a:off x="5580496" y="4610935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8480489" y="2424265"/>
            <a:ext cx="1838739" cy="1709531"/>
            <a:chOff x="347870" y="228599"/>
            <a:chExt cx="1838739" cy="1709531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51" name="Скругленный прямоугольник 50"/>
          <p:cNvSpPr/>
          <p:nvPr/>
        </p:nvSpPr>
        <p:spPr>
          <a:xfrm>
            <a:off x="8480488" y="2453545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8480489" y="4701582"/>
            <a:ext cx="1838739" cy="1709531"/>
            <a:chOff x="347870" y="228599"/>
            <a:chExt cx="1838739" cy="1709531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47870" y="228599"/>
              <a:ext cx="1838739" cy="1709531"/>
            </a:xfrm>
            <a:prstGeom prst="roundRect">
              <a:avLst/>
            </a:prstGeom>
            <a:solidFill>
              <a:srgbClr val="E489AB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00" b="96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8" y="327783"/>
              <a:ext cx="1511162" cy="1511162"/>
            </a:xfrm>
            <a:prstGeom prst="rect">
              <a:avLst/>
            </a:prstGeom>
          </p:spPr>
        </p:pic>
      </p:grpSp>
      <p:sp>
        <p:nvSpPr>
          <p:cNvPr id="55" name="Скругленный прямоугольник 54"/>
          <p:cNvSpPr/>
          <p:nvPr/>
        </p:nvSpPr>
        <p:spPr>
          <a:xfrm>
            <a:off x="8461240" y="4701581"/>
            <a:ext cx="1838739" cy="1709531"/>
          </a:xfrm>
          <a:prstGeom prst="roundRect">
            <a:avLst/>
          </a:prstGeom>
          <a:solidFill>
            <a:srgbClr val="9BE0E3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7" grpId="0" animBg="1"/>
      <p:bldP spid="47" grpId="1" animBg="1"/>
      <p:bldP spid="51" grpId="0" animBg="1"/>
      <p:bldP spid="51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7</cp:revision>
  <dcterms:created xsi:type="dcterms:W3CDTF">2024-02-23T14:54:19Z</dcterms:created>
  <dcterms:modified xsi:type="dcterms:W3CDTF">2024-02-23T17:00:58Z</dcterms:modified>
</cp:coreProperties>
</file>