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E0E3"/>
    <a:srgbClr val="E48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39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E14F9-F045-4D5E-9713-0F8DD9B1FAC3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8EA35-A7AB-4216-B8CA-5E8D045DB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713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E14F9-F045-4D5E-9713-0F8DD9B1FAC3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8EA35-A7AB-4216-B8CA-5E8D045DB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265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E14F9-F045-4D5E-9713-0F8DD9B1FAC3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8EA35-A7AB-4216-B8CA-5E8D045DB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962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E14F9-F045-4D5E-9713-0F8DD9B1FAC3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8EA35-A7AB-4216-B8CA-5E8D045DB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866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E14F9-F045-4D5E-9713-0F8DD9B1FAC3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8EA35-A7AB-4216-B8CA-5E8D045DB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298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E14F9-F045-4D5E-9713-0F8DD9B1FAC3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8EA35-A7AB-4216-B8CA-5E8D045DB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072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E14F9-F045-4D5E-9713-0F8DD9B1FAC3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8EA35-A7AB-4216-B8CA-5E8D045DB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731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E14F9-F045-4D5E-9713-0F8DD9B1FAC3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8EA35-A7AB-4216-B8CA-5E8D045DB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289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E14F9-F045-4D5E-9713-0F8DD9B1FAC3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8EA35-A7AB-4216-B8CA-5E8D045DB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6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E14F9-F045-4D5E-9713-0F8DD9B1FAC3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8EA35-A7AB-4216-B8CA-5E8D045DB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608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E14F9-F045-4D5E-9713-0F8DD9B1FAC3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8EA35-A7AB-4216-B8CA-5E8D045DB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10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E14F9-F045-4D5E-9713-0F8DD9B1FAC3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8EA35-A7AB-4216-B8CA-5E8D045DB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78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7.png"/><Relationship Id="rId1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5.wdp"/><Relationship Id="rId17" Type="http://schemas.openxmlformats.org/officeDocument/2006/relationships/image" Target="../media/image10.png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microsoft.com/office/2007/relationships/hdphoto" Target="../media/hdphoto6.wdp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4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множение 2">
            <a:hlinkClick r:id="" action="ppaction://hlinkshowjump?jump=endshow"/>
          </p:cNvPr>
          <p:cNvSpPr/>
          <p:nvPr/>
        </p:nvSpPr>
        <p:spPr>
          <a:xfrm>
            <a:off x="11300791" y="99391"/>
            <a:ext cx="636105" cy="815009"/>
          </a:xfrm>
          <a:prstGeom prst="mathMultiply">
            <a:avLst/>
          </a:prstGeom>
          <a:solidFill>
            <a:srgbClr val="E489AB"/>
          </a:solidFill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347870" y="256308"/>
            <a:ext cx="1838739" cy="1709531"/>
            <a:chOff x="347870" y="228599"/>
            <a:chExt cx="1838739" cy="1709531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347870" y="228599"/>
              <a:ext cx="1838739" cy="1709531"/>
            </a:xfrm>
            <a:prstGeom prst="roundRect">
              <a:avLst/>
            </a:prstGeom>
            <a:solidFill>
              <a:srgbClr val="E489AB"/>
            </a:solidFill>
            <a:ln w="38100">
              <a:solidFill>
                <a:srgbClr val="FFFF00"/>
              </a:solidFill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000" b="96667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58" y="327783"/>
              <a:ext cx="1511162" cy="1511162"/>
            </a:xfrm>
            <a:prstGeom prst="rect">
              <a:avLst/>
            </a:prstGeom>
          </p:spPr>
        </p:pic>
      </p:grpSp>
      <p:sp>
        <p:nvSpPr>
          <p:cNvPr id="6" name="Скругленный прямоугольник 5"/>
          <p:cNvSpPr/>
          <p:nvPr/>
        </p:nvSpPr>
        <p:spPr>
          <a:xfrm>
            <a:off x="347870" y="256307"/>
            <a:ext cx="1838739" cy="1709531"/>
          </a:xfrm>
          <a:prstGeom prst="roundRect">
            <a:avLst/>
          </a:prstGeom>
          <a:solidFill>
            <a:srgbClr val="9BE0E3"/>
          </a:solidFill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3004029" y="264842"/>
            <a:ext cx="1838739" cy="1709531"/>
            <a:chOff x="347870" y="228599"/>
            <a:chExt cx="1838739" cy="1709531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347870" y="228599"/>
              <a:ext cx="1838739" cy="1709531"/>
            </a:xfrm>
            <a:prstGeom prst="roundRect">
              <a:avLst/>
            </a:prstGeom>
            <a:solidFill>
              <a:srgbClr val="E489AB"/>
            </a:solidFill>
            <a:ln w="38100">
              <a:solidFill>
                <a:srgbClr val="FFFF00"/>
              </a:solidFill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58" y="327783"/>
              <a:ext cx="1511162" cy="1511162"/>
            </a:xfrm>
            <a:prstGeom prst="rect">
              <a:avLst/>
            </a:prstGeom>
          </p:spPr>
        </p:pic>
      </p:grpSp>
      <p:sp>
        <p:nvSpPr>
          <p:cNvPr id="14" name="Скругленный прямоугольник 13"/>
          <p:cNvSpPr/>
          <p:nvPr/>
        </p:nvSpPr>
        <p:spPr>
          <a:xfrm>
            <a:off x="3011726" y="256305"/>
            <a:ext cx="1838739" cy="1709531"/>
          </a:xfrm>
          <a:prstGeom prst="roundRect">
            <a:avLst/>
          </a:prstGeom>
          <a:solidFill>
            <a:srgbClr val="9BE0E3"/>
          </a:solidFill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5584977" y="264842"/>
            <a:ext cx="1838739" cy="1709531"/>
            <a:chOff x="347870" y="228599"/>
            <a:chExt cx="1838739" cy="1709531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347870" y="228599"/>
              <a:ext cx="1838739" cy="1709531"/>
            </a:xfrm>
            <a:prstGeom prst="roundRect">
              <a:avLst/>
            </a:prstGeom>
            <a:solidFill>
              <a:srgbClr val="E489AB"/>
            </a:solidFill>
            <a:ln w="38100">
              <a:solidFill>
                <a:srgbClr val="FFFF00"/>
              </a:solidFill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667" b="95000" l="20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58" y="327783"/>
              <a:ext cx="1511162" cy="1511162"/>
            </a:xfrm>
            <a:prstGeom prst="rect">
              <a:avLst/>
            </a:prstGeom>
          </p:spPr>
        </p:pic>
      </p:grpSp>
      <p:sp>
        <p:nvSpPr>
          <p:cNvPr id="19" name="Скругленный прямоугольник 18"/>
          <p:cNvSpPr/>
          <p:nvPr/>
        </p:nvSpPr>
        <p:spPr>
          <a:xfrm>
            <a:off x="5592674" y="256304"/>
            <a:ext cx="1838739" cy="1709531"/>
          </a:xfrm>
          <a:prstGeom prst="roundRect">
            <a:avLst/>
          </a:prstGeom>
          <a:solidFill>
            <a:srgbClr val="9BE0E3"/>
          </a:solidFill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8480489" y="264843"/>
            <a:ext cx="1838739" cy="1709531"/>
            <a:chOff x="347870" y="228599"/>
            <a:chExt cx="1838739" cy="1709531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347870" y="228599"/>
              <a:ext cx="1838739" cy="1709531"/>
            </a:xfrm>
            <a:prstGeom prst="roundRect">
              <a:avLst/>
            </a:prstGeom>
            <a:solidFill>
              <a:srgbClr val="E489AB"/>
            </a:solidFill>
            <a:ln w="38100">
              <a:solidFill>
                <a:srgbClr val="FFFF00"/>
              </a:solidFill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10000" r="90000">
                          <a14:backgroundMark x1="78000" y1="93333" x2="78000" y2="93333"/>
                          <a14:backgroundMark x1="29333" y1="92667" x2="29333" y2="92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58" y="327783"/>
              <a:ext cx="1511162" cy="1511162"/>
            </a:xfrm>
            <a:prstGeom prst="rect">
              <a:avLst/>
            </a:prstGeom>
          </p:spPr>
        </p:pic>
      </p:grpSp>
      <p:sp>
        <p:nvSpPr>
          <p:cNvPr id="23" name="Скругленный прямоугольник 22"/>
          <p:cNvSpPr/>
          <p:nvPr/>
        </p:nvSpPr>
        <p:spPr>
          <a:xfrm>
            <a:off x="8488186" y="264842"/>
            <a:ext cx="1838739" cy="1709531"/>
          </a:xfrm>
          <a:prstGeom prst="roundRect">
            <a:avLst/>
          </a:prstGeom>
          <a:solidFill>
            <a:srgbClr val="9BE0E3"/>
          </a:solidFill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347870" y="2339108"/>
            <a:ext cx="1838739" cy="1709531"/>
            <a:chOff x="347870" y="228599"/>
            <a:chExt cx="1838739" cy="1709531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347870" y="228599"/>
              <a:ext cx="1838739" cy="1709531"/>
            </a:xfrm>
            <a:prstGeom prst="roundRect">
              <a:avLst/>
            </a:prstGeom>
            <a:solidFill>
              <a:srgbClr val="E489AB"/>
            </a:solidFill>
            <a:ln w="38100">
              <a:solidFill>
                <a:srgbClr val="FFFF00"/>
              </a:solidFill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7667" l="10000" r="90000">
                          <a14:backgroundMark x1="69000" y1="24667" x2="69000" y2="24667"/>
                          <a14:backgroundMark x1="29667" y1="16333" x2="29667" y2="16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58" y="327783"/>
              <a:ext cx="1511162" cy="1511162"/>
            </a:xfrm>
            <a:prstGeom prst="rect">
              <a:avLst/>
            </a:prstGeom>
          </p:spPr>
        </p:pic>
      </p:grpSp>
      <p:sp>
        <p:nvSpPr>
          <p:cNvPr id="27" name="Скругленный прямоугольник 26"/>
          <p:cNvSpPr/>
          <p:nvPr/>
        </p:nvSpPr>
        <p:spPr>
          <a:xfrm>
            <a:off x="347869" y="2339107"/>
            <a:ext cx="1838739" cy="1709531"/>
          </a:xfrm>
          <a:prstGeom prst="roundRect">
            <a:avLst/>
          </a:prstGeom>
          <a:solidFill>
            <a:srgbClr val="9BE0E3"/>
          </a:solidFill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8" name="Группа 27"/>
          <p:cNvGrpSpPr/>
          <p:nvPr/>
        </p:nvGrpSpPr>
        <p:grpSpPr>
          <a:xfrm>
            <a:off x="347870" y="4602397"/>
            <a:ext cx="1838739" cy="1709531"/>
            <a:chOff x="347870" y="228599"/>
            <a:chExt cx="1838739" cy="1709531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347870" y="228599"/>
              <a:ext cx="1838739" cy="1709531"/>
            </a:xfrm>
            <a:prstGeom prst="roundRect">
              <a:avLst/>
            </a:prstGeom>
            <a:solidFill>
              <a:srgbClr val="E489AB"/>
            </a:solidFill>
            <a:ln w="38100">
              <a:solidFill>
                <a:srgbClr val="FFFF00"/>
              </a:solidFill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10000" r="94667">
                          <a14:backgroundMark x1="65333" y1="6333" x2="65333" y2="6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58" y="327783"/>
              <a:ext cx="1511162" cy="1511162"/>
            </a:xfrm>
            <a:prstGeom prst="rect">
              <a:avLst/>
            </a:prstGeom>
          </p:spPr>
        </p:pic>
      </p:grpSp>
      <p:sp>
        <p:nvSpPr>
          <p:cNvPr id="31" name="Скругленный прямоугольник 30"/>
          <p:cNvSpPr/>
          <p:nvPr/>
        </p:nvSpPr>
        <p:spPr>
          <a:xfrm>
            <a:off x="368014" y="4602396"/>
            <a:ext cx="1838739" cy="1709531"/>
          </a:xfrm>
          <a:prstGeom prst="roundRect">
            <a:avLst/>
          </a:prstGeom>
          <a:solidFill>
            <a:srgbClr val="9BE0E3"/>
          </a:solidFill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3004029" y="2438293"/>
            <a:ext cx="1838739" cy="1709531"/>
            <a:chOff x="347870" y="228599"/>
            <a:chExt cx="1838739" cy="1709531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347870" y="228599"/>
              <a:ext cx="1838739" cy="1709531"/>
            </a:xfrm>
            <a:prstGeom prst="roundRect">
              <a:avLst/>
            </a:prstGeom>
            <a:solidFill>
              <a:srgbClr val="E489AB"/>
            </a:solidFill>
            <a:ln w="38100">
              <a:solidFill>
                <a:srgbClr val="FFFF00"/>
              </a:solidFill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667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58" y="327783"/>
              <a:ext cx="1511162" cy="1511162"/>
            </a:xfrm>
            <a:prstGeom prst="rect">
              <a:avLst/>
            </a:prstGeom>
          </p:spPr>
        </p:pic>
      </p:grpSp>
      <p:sp>
        <p:nvSpPr>
          <p:cNvPr id="35" name="Скругленный прямоугольник 34"/>
          <p:cNvSpPr/>
          <p:nvPr/>
        </p:nvSpPr>
        <p:spPr>
          <a:xfrm>
            <a:off x="2986176" y="2424265"/>
            <a:ext cx="1838739" cy="1709531"/>
          </a:xfrm>
          <a:prstGeom prst="roundRect">
            <a:avLst/>
          </a:prstGeom>
          <a:solidFill>
            <a:srgbClr val="9BE0E3"/>
          </a:solidFill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>
            <a:off x="3044228" y="4602397"/>
            <a:ext cx="1838739" cy="1709531"/>
            <a:chOff x="347870" y="228599"/>
            <a:chExt cx="1838739" cy="1709531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347870" y="228599"/>
              <a:ext cx="1838739" cy="1709531"/>
            </a:xfrm>
            <a:prstGeom prst="roundRect">
              <a:avLst/>
            </a:prstGeom>
            <a:solidFill>
              <a:srgbClr val="E489AB"/>
            </a:solidFill>
            <a:ln w="38100">
              <a:solidFill>
                <a:srgbClr val="FFFF00"/>
              </a:solidFill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58" y="327783"/>
              <a:ext cx="1511162" cy="1511162"/>
            </a:xfrm>
            <a:prstGeom prst="rect">
              <a:avLst/>
            </a:prstGeom>
          </p:spPr>
        </p:pic>
      </p:grpSp>
      <p:sp>
        <p:nvSpPr>
          <p:cNvPr id="39" name="Скругленный прямоугольник 38"/>
          <p:cNvSpPr/>
          <p:nvPr/>
        </p:nvSpPr>
        <p:spPr>
          <a:xfrm>
            <a:off x="3044228" y="4593860"/>
            <a:ext cx="1838739" cy="1709531"/>
          </a:xfrm>
          <a:prstGeom prst="roundRect">
            <a:avLst/>
          </a:prstGeom>
          <a:solidFill>
            <a:srgbClr val="9BE0E3"/>
          </a:solidFill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5580497" y="2496578"/>
            <a:ext cx="1838739" cy="1709531"/>
            <a:chOff x="347870" y="228599"/>
            <a:chExt cx="1838739" cy="1709531"/>
          </a:xfrm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347870" y="228599"/>
              <a:ext cx="1838739" cy="1709531"/>
            </a:xfrm>
            <a:prstGeom prst="roundRect">
              <a:avLst/>
            </a:prstGeom>
            <a:solidFill>
              <a:srgbClr val="E489AB"/>
            </a:solidFill>
            <a:ln w="38100">
              <a:solidFill>
                <a:srgbClr val="FFFF00"/>
              </a:solidFill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9000" l="10000" r="90000">
                          <a14:backgroundMark x1="74000" y1="26667" x2="74000" y2="26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58" y="327783"/>
              <a:ext cx="1511162" cy="1511162"/>
            </a:xfrm>
            <a:prstGeom prst="rect">
              <a:avLst/>
            </a:prstGeom>
          </p:spPr>
        </p:pic>
      </p:grpSp>
      <p:sp>
        <p:nvSpPr>
          <p:cNvPr id="43" name="Скругленный прямоугольник 42"/>
          <p:cNvSpPr/>
          <p:nvPr/>
        </p:nvSpPr>
        <p:spPr>
          <a:xfrm>
            <a:off x="5580495" y="2488040"/>
            <a:ext cx="1838739" cy="1709531"/>
          </a:xfrm>
          <a:prstGeom prst="roundRect">
            <a:avLst/>
          </a:prstGeom>
          <a:solidFill>
            <a:srgbClr val="9BE0E3"/>
          </a:solidFill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4" name="Группа 43"/>
          <p:cNvGrpSpPr/>
          <p:nvPr/>
        </p:nvGrpSpPr>
        <p:grpSpPr>
          <a:xfrm>
            <a:off x="5600797" y="4602397"/>
            <a:ext cx="1838739" cy="1709531"/>
            <a:chOff x="347870" y="228599"/>
            <a:chExt cx="1838739" cy="1709531"/>
          </a:xfrm>
        </p:grpSpPr>
        <p:sp>
          <p:nvSpPr>
            <p:cNvPr id="45" name="Скругленный прямоугольник 44"/>
            <p:cNvSpPr/>
            <p:nvPr/>
          </p:nvSpPr>
          <p:spPr>
            <a:xfrm>
              <a:off x="347870" y="228599"/>
              <a:ext cx="1838739" cy="1709531"/>
            </a:xfrm>
            <a:prstGeom prst="roundRect">
              <a:avLst/>
            </a:prstGeom>
            <a:solidFill>
              <a:srgbClr val="E489AB"/>
            </a:solidFill>
            <a:ln w="38100">
              <a:solidFill>
                <a:srgbClr val="FFFF00"/>
              </a:solidFill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667" b="100000" l="10667" r="90667">
                          <a14:backgroundMark x1="70333" y1="38333" x2="70333" y2="38333"/>
                          <a14:backgroundMark x1="36000" y1="39000" x2="36000" y2="39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58" y="327783"/>
              <a:ext cx="1511162" cy="1511162"/>
            </a:xfrm>
            <a:prstGeom prst="rect">
              <a:avLst/>
            </a:prstGeom>
          </p:spPr>
        </p:pic>
      </p:grpSp>
      <p:sp>
        <p:nvSpPr>
          <p:cNvPr id="47" name="Скругленный прямоугольник 46"/>
          <p:cNvSpPr/>
          <p:nvPr/>
        </p:nvSpPr>
        <p:spPr>
          <a:xfrm>
            <a:off x="5580496" y="4610935"/>
            <a:ext cx="1838739" cy="1709531"/>
          </a:xfrm>
          <a:prstGeom prst="roundRect">
            <a:avLst/>
          </a:prstGeom>
          <a:solidFill>
            <a:srgbClr val="9BE0E3"/>
          </a:solidFill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" name="Группа 47"/>
          <p:cNvGrpSpPr/>
          <p:nvPr/>
        </p:nvGrpSpPr>
        <p:grpSpPr>
          <a:xfrm>
            <a:off x="8480489" y="2424265"/>
            <a:ext cx="1838739" cy="1709531"/>
            <a:chOff x="347870" y="228599"/>
            <a:chExt cx="1838739" cy="1709531"/>
          </a:xfrm>
        </p:grpSpPr>
        <p:sp>
          <p:nvSpPr>
            <p:cNvPr id="49" name="Скругленный прямоугольник 48"/>
            <p:cNvSpPr/>
            <p:nvPr/>
          </p:nvSpPr>
          <p:spPr>
            <a:xfrm>
              <a:off x="347870" y="228599"/>
              <a:ext cx="1838739" cy="1709531"/>
            </a:xfrm>
            <a:prstGeom prst="roundRect">
              <a:avLst/>
            </a:prstGeom>
            <a:solidFill>
              <a:srgbClr val="E489AB"/>
            </a:solidFill>
            <a:ln w="38100">
              <a:solidFill>
                <a:srgbClr val="FFFF00"/>
              </a:solidFill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0" name="Рисунок 49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67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58" y="327783"/>
              <a:ext cx="1511162" cy="1511162"/>
            </a:xfrm>
            <a:prstGeom prst="rect">
              <a:avLst/>
            </a:prstGeom>
          </p:spPr>
        </p:pic>
      </p:grpSp>
      <p:sp>
        <p:nvSpPr>
          <p:cNvPr id="51" name="Скругленный прямоугольник 50"/>
          <p:cNvSpPr/>
          <p:nvPr/>
        </p:nvSpPr>
        <p:spPr>
          <a:xfrm>
            <a:off x="8480488" y="2453545"/>
            <a:ext cx="1838739" cy="1709531"/>
          </a:xfrm>
          <a:prstGeom prst="roundRect">
            <a:avLst/>
          </a:prstGeom>
          <a:solidFill>
            <a:srgbClr val="9BE0E3"/>
          </a:solidFill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Группа 51"/>
          <p:cNvGrpSpPr/>
          <p:nvPr/>
        </p:nvGrpSpPr>
        <p:grpSpPr>
          <a:xfrm>
            <a:off x="8480489" y="4701582"/>
            <a:ext cx="1838739" cy="1709531"/>
            <a:chOff x="347870" y="228599"/>
            <a:chExt cx="1838739" cy="1709531"/>
          </a:xfrm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347870" y="228599"/>
              <a:ext cx="1838739" cy="1709531"/>
            </a:xfrm>
            <a:prstGeom prst="roundRect">
              <a:avLst/>
            </a:prstGeom>
            <a:solidFill>
              <a:srgbClr val="E489AB"/>
            </a:solidFill>
            <a:ln w="38100">
              <a:solidFill>
                <a:srgbClr val="FFFF00"/>
              </a:solidFill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4" name="Рисунок 53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000" b="96667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58" y="327783"/>
              <a:ext cx="1511162" cy="1511162"/>
            </a:xfrm>
            <a:prstGeom prst="rect">
              <a:avLst/>
            </a:prstGeom>
          </p:spPr>
        </p:pic>
      </p:grpSp>
      <p:sp>
        <p:nvSpPr>
          <p:cNvPr id="55" name="Скругленный прямоугольник 54"/>
          <p:cNvSpPr/>
          <p:nvPr/>
        </p:nvSpPr>
        <p:spPr>
          <a:xfrm>
            <a:off x="8461240" y="4701581"/>
            <a:ext cx="1838739" cy="1709531"/>
          </a:xfrm>
          <a:prstGeom prst="roundRect">
            <a:avLst/>
          </a:prstGeom>
          <a:solidFill>
            <a:srgbClr val="9BE0E3"/>
          </a:solidFill>
          <a:ln w="381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10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25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5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25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5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6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3" fill="hold">
                      <p:stCondLst>
                        <p:cond delay="0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6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>
                      <p:stCondLst>
                        <p:cond delay="0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3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9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6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4" grpId="0" animBg="1"/>
      <p:bldP spid="14" grpId="1" animBg="1"/>
      <p:bldP spid="19" grpId="0" animBg="1"/>
      <p:bldP spid="19" grpId="1" animBg="1"/>
      <p:bldP spid="23" grpId="0" animBg="1"/>
      <p:bldP spid="23" grpId="1" animBg="1"/>
      <p:bldP spid="27" grpId="0" animBg="1"/>
      <p:bldP spid="27" grpId="1" animBg="1"/>
      <p:bldP spid="31" grpId="0" animBg="1"/>
      <p:bldP spid="31" grpId="1" animBg="1"/>
      <p:bldP spid="35" grpId="0" animBg="1"/>
      <p:bldP spid="35" grpId="1" animBg="1"/>
      <p:bldP spid="39" grpId="0" animBg="1"/>
      <p:bldP spid="39" grpId="1" animBg="1"/>
      <p:bldP spid="43" grpId="0" animBg="1"/>
      <p:bldP spid="43" grpId="1" animBg="1"/>
      <p:bldP spid="47" grpId="0" animBg="1"/>
      <p:bldP spid="47" grpId="1" animBg="1"/>
      <p:bldP spid="51" grpId="0" animBg="1"/>
      <p:bldP spid="51" grpId="1" animBg="1"/>
      <p:bldP spid="55" grpId="0" animBg="1"/>
      <p:bldP spid="55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</dc:creator>
  <cp:lastModifiedBy>Oksana</cp:lastModifiedBy>
  <cp:revision>7</cp:revision>
  <dcterms:created xsi:type="dcterms:W3CDTF">2024-02-23T14:54:19Z</dcterms:created>
  <dcterms:modified xsi:type="dcterms:W3CDTF">2024-02-23T17:00:58Z</dcterms:modified>
</cp:coreProperties>
</file>