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9" r:id="rId4"/>
    <p:sldId id="258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&#1069;&#1082;&#1086;&#1083;&#1086;&#1075;&#1080;&#1103;\34.mp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ru/url?sa=i&amp;rct=j&amp;q=&amp;esrc=s&amp;source=images&amp;cd=&amp;cad=rja&amp;uact=8&amp;ved=0ahUKEwi13ffhxK3QAhWBWiwKHXOnBo8QjRwIBw&amp;url=http://www.nastol.com.ua/3d/105017-pod-vodoj-fotoshop-voda-okean-puzyrki-vozduxa-krasivo-sinij-fon-3d-3d-rabota.html&amp;psig=AFQjCNFtM0pXbgkgWaqWmBu-1Fyl8QYRyg&amp;ust=1479394491627879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ru/url?sa=i&amp;rct=j&amp;q=&amp;esrc=s&amp;source=images&amp;cd=&amp;cad=rja&amp;uact=8&amp;ved=0ahUKEwi13ffhxK3QAhWBWiwKHXOnBo8QjRwIBw&amp;url=http://www.nastol.com.ua/3d/105017-pod-vodoj-fotoshop-voda-okean-puzyrki-vozduxa-krasivo-sinij-fon-3d-3d-rabota.html&amp;psig=AFQjCNFtM0pXbgkgWaqWmBu-1Fyl8QYRyg&amp;ust=1479394491627879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ru/url?sa=i&amp;rct=j&amp;q=&amp;esrc=s&amp;source=images&amp;cd=&amp;cad=rja&amp;uact=8&amp;ved=0ahUKEwi13ffhxK3QAhWBWiwKHXOnBo8QjRwIBw&amp;url=http://www.nastol.com.ua/3d/105017-pod-vodoj-fotoshop-voda-okean-puzyrki-vozduxa-krasivo-sinij-fon-3d-3d-rabota.html&amp;psig=AFQjCNFtM0pXbgkgWaqWmBu-1Fyl8QYRyg&amp;ust=1479394491627879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69;&#1082;&#1086;&#1083;&#1086;&#1075;&#1080;&#1103;\&#1079;&#1074;&#1091;&#1082;%20&#1087;&#1088;&#1080;&#1088;&#1086;&#1076;&#1099;%20&#1087;&#1090;&#1080;&#1094;&#1099;%20(mp3cut.ru).mp3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http://madou160.ru/sites/default/files/field/image/shutterstock_23877799_free_earth_vector_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-285776"/>
            <a:ext cx="7429576" cy="7429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4488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и по запросу картинка во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картинка природы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9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 для презентации по вода и воздух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69161" cy="6858000"/>
          </a:xfrm>
          <a:prstGeom prst="rect">
            <a:avLst/>
          </a:prstGeom>
          <a:noFill/>
        </p:spPr>
      </p:pic>
      <p:pic>
        <p:nvPicPr>
          <p:cNvPr id="1032" name="Picture 8" descr="Картинки по запросу картинка ре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67282" cy="6885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 для презентации по вода и воздух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161" y="0"/>
            <a:ext cx="9169161" cy="6858000"/>
          </a:xfrm>
          <a:prstGeom prst="rect">
            <a:avLst/>
          </a:prstGeom>
          <a:noFill/>
        </p:spPr>
      </p:pic>
      <p:pic>
        <p:nvPicPr>
          <p:cNvPr id="15362" name="Picture 2" descr="Картинки по запросу картинка небо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1833" y="0"/>
            <a:ext cx="920583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 для презентации по вода и воздух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69161" cy="6858000"/>
          </a:xfrm>
          <a:prstGeom prst="rect">
            <a:avLst/>
          </a:prstGeom>
          <a:noFill/>
        </p:spPr>
      </p:pic>
      <p:pic>
        <p:nvPicPr>
          <p:cNvPr id="16388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1"/>
            <a:ext cx="913126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87386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картинка природы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9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Картинки по запросу картинка возду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7565"/>
          </a:xfrm>
          <a:prstGeom prst="rect">
            <a:avLst/>
          </a:prstGeom>
          <a:noFill/>
        </p:spPr>
      </p:pic>
      <p:pic>
        <p:nvPicPr>
          <p:cNvPr id="4" name="звук природы птицы (mp3cut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358214" y="428604"/>
            <a:ext cx="509590" cy="509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и по запросу картинка во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Экология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3" y="-9525"/>
            <a:ext cx="9153526" cy="6877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334</TotalTime>
  <Words>0</Words>
  <Application>Microsoft Office PowerPoint</Application>
  <PresentationFormat>Экран (4:3)</PresentationFormat>
  <Paragraphs>0</Paragraphs>
  <Slides>12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User</cp:lastModifiedBy>
  <cp:revision>27</cp:revision>
  <dcterms:created xsi:type="dcterms:W3CDTF">2016-11-16T14:54:18Z</dcterms:created>
  <dcterms:modified xsi:type="dcterms:W3CDTF">2020-01-23T16:30:17Z</dcterms:modified>
</cp:coreProperties>
</file>