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69;&#1082;&#1086;&#1083;&#1086;&#1075;&#1080;&#1103;\34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13ffhxK3QAhWBWiwKHXOnBo8QjRwIBw&amp;url=http://www.nastol.com.ua/3d/105017-pod-vodoj-fotoshop-voda-okean-puzyrki-vozduxa-krasivo-sinij-fon-3d-3d-rabota.html&amp;psig=AFQjCNFtM0pXbgkgWaqWmBu-1Fyl8QYRyg&amp;ust=147939449162787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13ffhxK3QAhWBWiwKHXOnBo8QjRwIBw&amp;url=http://www.nastol.com.ua/3d/105017-pod-vodoj-fotoshop-voda-okean-puzyrki-vozduxa-krasivo-sinij-fon-3d-3d-rabota.html&amp;psig=AFQjCNFtM0pXbgkgWaqWmBu-1Fyl8QYRyg&amp;ust=147939449162787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13ffhxK3QAhWBWiwKHXOnBo8QjRwIBw&amp;url=http://www.nastol.com.ua/3d/105017-pod-vodoj-fotoshop-voda-okean-puzyrki-vozduxa-krasivo-sinij-fon-3d-3d-rabota.html&amp;psig=AFQjCNFtM0pXbgkgWaqWmBu-1Fyl8QYRyg&amp;ust=147939449162787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2;&#1086;&#1083;&#1086;&#1075;&#1080;&#1103;\&#1079;&#1074;&#1091;&#1082;%20&#1087;&#1088;&#1080;&#1088;&#1086;&#1076;&#1099;%20&#1087;&#1090;&#1080;&#1094;&#1099;%20(mp3cut.ru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madou160.ru/sites/default/files/field/image/shutterstock_23877799_free_earth_vector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85776"/>
            <a:ext cx="7429576" cy="742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картинка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природы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9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о вода и возду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9161" cy="685800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картинка р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7282" cy="688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о вода и возду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161" y="0"/>
            <a:ext cx="9169161" cy="6858000"/>
          </a:xfrm>
          <a:prstGeom prst="rect">
            <a:avLst/>
          </a:prstGeom>
          <a:noFill/>
        </p:spPr>
      </p:pic>
      <p:pic>
        <p:nvPicPr>
          <p:cNvPr id="15362" name="Picture 2" descr="Картинки по запросу картинка небо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833" y="0"/>
            <a:ext cx="92058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о вода и возду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9161" cy="6858000"/>
          </a:xfrm>
          <a:prstGeom prst="rect">
            <a:avLst/>
          </a:prstGeom>
          <a:noFill/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"/>
            <a:ext cx="91312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8738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тинка природы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Картинки по запросу картинка возду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565"/>
          </a:xfrm>
          <a:prstGeom prst="rect">
            <a:avLst/>
          </a:prstGeom>
          <a:noFill/>
        </p:spPr>
      </p:pic>
      <p:pic>
        <p:nvPicPr>
          <p:cNvPr id="4" name="звук природы птицы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428604"/>
            <a:ext cx="509590" cy="5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картинка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Экология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0</Words>
  <Application>Microsoft Office PowerPoint</Application>
  <PresentationFormat>Экран (4:3)</PresentationFormat>
  <Paragraphs>0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27</cp:revision>
  <dcterms:created xsi:type="dcterms:W3CDTF">2016-11-16T14:54:18Z</dcterms:created>
  <dcterms:modified xsi:type="dcterms:W3CDTF">2020-01-23T16:30:17Z</dcterms:modified>
</cp:coreProperties>
</file>