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7" r:id="rId9"/>
    <p:sldId id="265" r:id="rId10"/>
    <p:sldId id="268" r:id="rId11"/>
    <p:sldId id="266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64AE"/>
    <a:srgbClr val="865D94"/>
    <a:srgbClr val="895D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0" d="100"/>
          <a:sy n="70" d="100"/>
        </p:scale>
        <p:origin x="490" y="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0FC6-7CB7-4526-BC7A-8965E7876482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C679-988D-4974-90F5-2E8574651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256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0FC6-7CB7-4526-BC7A-8965E7876482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C679-988D-4974-90F5-2E8574651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487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0FC6-7CB7-4526-BC7A-8965E7876482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C679-988D-4974-90F5-2E8574651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64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0FC6-7CB7-4526-BC7A-8965E7876482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C679-988D-4974-90F5-2E8574651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33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0FC6-7CB7-4526-BC7A-8965E7876482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C679-988D-4974-90F5-2E8574651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74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0FC6-7CB7-4526-BC7A-8965E7876482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C679-988D-4974-90F5-2E8574651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522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0FC6-7CB7-4526-BC7A-8965E7876482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C679-988D-4974-90F5-2E8574651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83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0FC6-7CB7-4526-BC7A-8965E7876482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C679-988D-4974-90F5-2E8574651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830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0FC6-7CB7-4526-BC7A-8965E7876482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C679-988D-4974-90F5-2E8574651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249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0FC6-7CB7-4526-BC7A-8965E7876482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C679-988D-4974-90F5-2E8574651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590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0FC6-7CB7-4526-BC7A-8965E7876482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5C679-988D-4974-90F5-2E8574651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62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70FC6-7CB7-4526-BC7A-8965E7876482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5C679-988D-4974-90F5-2E8574651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87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1.jpe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microsoft.com/office/2007/relationships/hdphoto" Target="../media/hdphoto6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4193" y="122037"/>
            <a:ext cx="8443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err="1" smtClean="0">
                <a:solidFill>
                  <a:schemeClr val="bg1"/>
                </a:solidFill>
                <a:effectLst>
                  <a:glow rad="342900">
                    <a:srgbClr val="865D94"/>
                  </a:glow>
                </a:effectLst>
                <a:latin typeface="Wander Over Yonder" panose="02000500000000000000" pitchFamily="2" charset="0"/>
              </a:rPr>
              <a:t>Квест</a:t>
            </a:r>
            <a:r>
              <a:rPr lang="ru-RU" sz="4800" dirty="0" smtClean="0">
                <a:solidFill>
                  <a:schemeClr val="bg1"/>
                </a:solidFill>
                <a:effectLst>
                  <a:glow rad="342900">
                    <a:srgbClr val="865D94"/>
                  </a:glow>
                </a:effectLst>
                <a:latin typeface="Wander Over Yonder" panose="02000500000000000000" pitchFamily="2" charset="0"/>
              </a:rPr>
              <a:t> </a:t>
            </a:r>
          </a:p>
          <a:p>
            <a:pPr algn="ctr"/>
            <a:r>
              <a:rPr lang="ru-RU" sz="4800" dirty="0" smtClean="0">
                <a:solidFill>
                  <a:schemeClr val="bg1"/>
                </a:solidFill>
                <a:effectLst>
                  <a:glow rad="342900">
                    <a:srgbClr val="865D94"/>
                  </a:glow>
                </a:effectLst>
                <a:latin typeface="Wander Over Yonder" panose="02000500000000000000" pitchFamily="2" charset="0"/>
              </a:rPr>
              <a:t>Вперёд, к звёздам!</a:t>
            </a:r>
            <a:endParaRPr lang="ru-RU" sz="4800" dirty="0">
              <a:solidFill>
                <a:schemeClr val="bg1"/>
              </a:solidFill>
              <a:effectLst>
                <a:glow rad="342900">
                  <a:srgbClr val="865D94"/>
                </a:glow>
              </a:effectLst>
              <a:latin typeface="Wander Over Yonder" panose="020005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6" b="99286" l="10000" r="90000">
                        <a14:foregroundMark x1="58482" y1="68750" x2="58482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680" y="2626360"/>
            <a:ext cx="4231640" cy="4231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93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388" y="1224550"/>
            <a:ext cx="4455160" cy="4455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78" b="96389" l="2778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80" y="1524217"/>
            <a:ext cx="4109774" cy="410977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693920" y="5633991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>
            <a:hlinkClick r:id="" action="ppaction://hlinkshowjump?jump=nextslide"/>
          </p:cNvPr>
          <p:cNvSpPr/>
          <p:nvPr/>
        </p:nvSpPr>
        <p:spPr>
          <a:xfrm>
            <a:off x="4993640" y="5488274"/>
            <a:ext cx="2204720" cy="924560"/>
          </a:xfrm>
          <a:prstGeom prst="roundRect">
            <a:avLst>
              <a:gd name="adj" fmla="val 39744"/>
            </a:avLst>
          </a:prstGeom>
          <a:solidFill>
            <a:srgbClr val="5864A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Wander Over Yonder" panose="02000500000000000000" pitchFamily="2" charset="0"/>
              </a:rPr>
              <a:t>Старт</a:t>
            </a:r>
            <a:endParaRPr lang="ru-RU" sz="4400" dirty="0">
              <a:latin typeface="Wander Over Yonder" panose="02000500000000000000" pitchFamily="2" charset="0"/>
            </a:endParaRPr>
          </a:p>
        </p:txBody>
      </p:sp>
      <p:pic>
        <p:nvPicPr>
          <p:cNvPr id="9" name="Zodiak-Tainstvennaya-galakti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89218" y="2825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7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19668" y="243881"/>
            <a:ext cx="9243678" cy="6068019"/>
          </a:xfrm>
          <a:prstGeom prst="roundRect">
            <a:avLst/>
          </a:prstGeom>
          <a:solidFill>
            <a:srgbClr val="00206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6000" dirty="0">
              <a:solidFill>
                <a:prstClr val="black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010" y="71414"/>
            <a:ext cx="7449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  <a:latin typeface="Wander Over Yonder" panose="02000500000000000000" pitchFamily="2" charset="0"/>
              </a:rPr>
              <a:t>Найди на картинке</a:t>
            </a:r>
            <a:endParaRPr lang="ru-RU" sz="5400" dirty="0">
              <a:solidFill>
                <a:schemeClr val="bg1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11139072" y="3159432"/>
            <a:ext cx="599767" cy="361335"/>
          </a:xfrm>
          <a:prstGeom prst="rightArrow">
            <a:avLst/>
          </a:prstGeom>
          <a:solidFill>
            <a:srgbClr val="5864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549" y="994744"/>
            <a:ext cx="5667372" cy="50124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03" b="45394" l="38667" r="7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8" t="11831" r="28609" b="55179"/>
          <a:stretch/>
        </p:blipFill>
        <p:spPr>
          <a:xfrm>
            <a:off x="7626107" y="869125"/>
            <a:ext cx="1784197" cy="15736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93" b="38610" l="71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2" t="1590" r="493" b="61744"/>
          <a:stretch/>
        </p:blipFill>
        <p:spPr>
          <a:xfrm>
            <a:off x="9470217" y="116118"/>
            <a:ext cx="1524000" cy="17572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51" b="55276" l="3407" r="34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89" r="64909" b="45706"/>
          <a:stretch/>
        </p:blipFill>
        <p:spPr>
          <a:xfrm>
            <a:off x="7481494" y="2161067"/>
            <a:ext cx="1988723" cy="17145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85" b="98660" l="3333" r="30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060" r="66208"/>
          <a:stretch/>
        </p:blipFill>
        <p:spPr>
          <a:xfrm>
            <a:off x="7509157" y="3579780"/>
            <a:ext cx="1640261" cy="18863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477" b="74707" l="32963" r="64741">
                        <a14:foregroundMark x1="43630" y1="51508" x2="43630" y2="51508"/>
                        <a14:foregroundMark x1="50815" y1="52764" x2="50815" y2="52764"/>
                        <a14:foregroundMark x1="38963" y1="52513" x2="57111" y2="55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46960" r="35066" b="22130"/>
          <a:stretch/>
        </p:blipFill>
        <p:spPr>
          <a:xfrm>
            <a:off x="9395905" y="1923634"/>
            <a:ext cx="1655304" cy="13831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09" b="72446" l="61481" r="92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68" t="38355" r="4258" b="27693"/>
          <a:stretch/>
        </p:blipFill>
        <p:spPr>
          <a:xfrm>
            <a:off x="9410304" y="3159432"/>
            <a:ext cx="1496225" cy="13835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322" b="100000" l="61111" r="99259">
                        <a14:foregroundMark x1="62444" y1="66499" x2="94963" y2="78894"/>
                        <a14:foregroundMark x1="65630" y1="78894" x2="98519" y2="90536"/>
                        <a14:foregroundMark x1="87556" y1="68258" x2="97630" y2="71524"/>
                        <a14:foregroundMark x1="84667" y1="70519" x2="95407" y2="73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52" t="64949"/>
          <a:stretch/>
        </p:blipFill>
        <p:spPr>
          <a:xfrm>
            <a:off x="9177081" y="4827029"/>
            <a:ext cx="1435998" cy="112566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001611" y="1615073"/>
            <a:ext cx="1879113" cy="13948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053623" y="1632459"/>
            <a:ext cx="1427673" cy="10261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155760" y="2328677"/>
            <a:ext cx="1553914" cy="110593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743988" y="3553861"/>
            <a:ext cx="1570169" cy="112267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5400000">
            <a:off x="1968579" y="4060416"/>
            <a:ext cx="1752690" cy="15537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rot="8377637">
            <a:off x="5602437" y="3161845"/>
            <a:ext cx="1312226" cy="10302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5826196" y="4239805"/>
            <a:ext cx="1319314" cy="204660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95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11405420" y="3248332"/>
            <a:ext cx="599767" cy="361335"/>
          </a:xfrm>
          <a:prstGeom prst="rightArrow">
            <a:avLst/>
          </a:prstGeom>
          <a:solidFill>
            <a:srgbClr val="5864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3797709" y="1517239"/>
            <a:ext cx="4513007" cy="4184856"/>
          </a:xfrm>
          <a:prstGeom prst="star5">
            <a:avLst>
              <a:gd name="adj" fmla="val 20390"/>
              <a:gd name="hf" fmla="val 105146"/>
              <a:gd name="vf" fmla="val 110557"/>
            </a:avLst>
          </a:prstGeom>
          <a:solidFill>
            <a:srgbClr val="FFFF00"/>
          </a:solidFill>
          <a:effectLst>
            <a:glow rad="101600">
              <a:srgbClr val="FFC00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конечная звезда 3"/>
          <p:cNvSpPr/>
          <p:nvPr/>
        </p:nvSpPr>
        <p:spPr>
          <a:xfrm>
            <a:off x="103237" y="137652"/>
            <a:ext cx="4513007" cy="4184856"/>
          </a:xfrm>
          <a:prstGeom prst="star5">
            <a:avLst>
              <a:gd name="adj" fmla="val 20390"/>
              <a:gd name="hf" fmla="val 105146"/>
              <a:gd name="vf" fmla="val 110557"/>
            </a:avLst>
          </a:prstGeom>
          <a:solidFill>
            <a:srgbClr val="FFFF00"/>
          </a:solidFill>
          <a:effectLst>
            <a:glow rad="101600">
              <a:srgbClr val="FFC00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7492180" y="2507840"/>
            <a:ext cx="4513007" cy="4184856"/>
          </a:xfrm>
          <a:prstGeom prst="star5">
            <a:avLst>
              <a:gd name="adj" fmla="val 20390"/>
              <a:gd name="hf" fmla="val 105146"/>
              <a:gd name="vf" fmla="val 110557"/>
            </a:avLst>
          </a:prstGeom>
          <a:solidFill>
            <a:srgbClr val="FFFF00"/>
          </a:solidFill>
          <a:effectLst>
            <a:glow rad="101600">
              <a:srgbClr val="FFC00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863919" y="386530"/>
            <a:ext cx="10340336" cy="6084940"/>
            <a:chOff x="904351" y="386530"/>
            <a:chExt cx="10340336" cy="608494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386" y="386530"/>
              <a:ext cx="9127411" cy="608494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3" b="100000" l="10000" r="90000">
                          <a14:foregroundMark x1="49730" y1="28750" x2="49730" y2="28750"/>
                          <a14:foregroundMark x1="52162" y1="45938" x2="52162" y2="45938"/>
                          <a14:foregroundMark x1="47838" y1="24688" x2="47838" y2="24688"/>
                          <a14:foregroundMark x1="63784" y1="96875" x2="63784" y2="96875"/>
                          <a14:foregroundMark x1="37838" y1="97813" x2="37838" y2="97813"/>
                          <a14:foregroundMark x1="69730" y1="3750" x2="69730" y2="3750"/>
                          <a14:foregroundMark x1="27297" y1="4063" x2="27297" y2="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5721" y="3509388"/>
              <a:ext cx="2658966" cy="2299646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1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351" y="3219426"/>
              <a:ext cx="3562745" cy="2834706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1831576" y="534322"/>
            <a:ext cx="8834166" cy="5789356"/>
            <a:chOff x="1804220" y="422324"/>
            <a:chExt cx="8583560" cy="5856031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1804220" y="422324"/>
              <a:ext cx="8583560" cy="5856031"/>
            </a:xfrm>
            <a:prstGeom prst="roundRect">
              <a:avLst/>
            </a:prstGeom>
            <a:solidFill>
              <a:schemeClr val="bg1">
                <a:alpha val="6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ru-RU" sz="6000" dirty="0">
                <a:solidFill>
                  <a:prstClr val="black"/>
                </a:solidFill>
                <a:latin typeface="Wander Over Yonder" panose="02000500000000000000" pitchFamily="2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226359" y="1848322"/>
              <a:ext cx="6174969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5400" dirty="0" smtClean="0">
                  <a:solidFill>
                    <a:srgbClr val="002060"/>
                  </a:solidFill>
                  <a:latin typeface="Wander Over Yonder" panose="02000500000000000000" pitchFamily="2" charset="0"/>
                </a:rPr>
                <a:t>Спасибо за помощь!</a:t>
              </a:r>
            </a:p>
            <a:p>
              <a:pPr algn="ctr"/>
              <a:r>
                <a:rPr lang="ru-RU" sz="5400" dirty="0" smtClean="0">
                  <a:solidFill>
                    <a:srgbClr val="002060"/>
                  </a:solidFill>
                  <a:latin typeface="Wander Over Yonder" panose="02000500000000000000" pitchFamily="2" charset="0"/>
                </a:rPr>
                <a:t>Вы справились со всеми заданиями!</a:t>
              </a:r>
              <a:endParaRPr lang="ru-RU" sz="5400" dirty="0">
                <a:solidFill>
                  <a:srgbClr val="002060"/>
                </a:solidFill>
                <a:latin typeface="Wander Over Yonder" panose="02000500000000000000" pitchFamily="2" charset="0"/>
              </a:endParaRPr>
            </a:p>
          </p:txBody>
        </p:sp>
      </p:grpSp>
      <p:sp>
        <p:nvSpPr>
          <p:cNvPr id="15" name="Умножение 14">
            <a:hlinkClick r:id="" action="ppaction://hlinkshowjump?jump=endshow"/>
          </p:cNvPr>
          <p:cNvSpPr/>
          <p:nvPr/>
        </p:nvSpPr>
        <p:spPr>
          <a:xfrm>
            <a:off x="11633400" y="257175"/>
            <a:ext cx="396675" cy="447675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21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272374"/>
            <a:ext cx="12192000" cy="6858000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6" b="99286" l="10000" r="90000">
                        <a14:foregroundMark x1="58482" y1="68750" x2="58482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813" y="2735434"/>
            <a:ext cx="4231640" cy="4231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93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651" y="1474750"/>
            <a:ext cx="4455160" cy="445516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693920" y="5633991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>
            <a:hlinkClick r:id="" action="ppaction://hlinkshowjump?jump=nextslide"/>
          </p:cNvPr>
          <p:cNvSpPr/>
          <p:nvPr/>
        </p:nvSpPr>
        <p:spPr>
          <a:xfrm>
            <a:off x="4993640" y="5488274"/>
            <a:ext cx="2204720" cy="924560"/>
          </a:xfrm>
          <a:prstGeom prst="roundRect">
            <a:avLst>
              <a:gd name="adj" fmla="val 39744"/>
            </a:avLst>
          </a:prstGeom>
          <a:solidFill>
            <a:srgbClr val="5864A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Wander Over Yonder" panose="02000500000000000000" pitchFamily="2" charset="0"/>
              </a:rPr>
              <a:t>вперёд</a:t>
            </a:r>
            <a:endParaRPr lang="ru-RU" sz="4400" dirty="0">
              <a:latin typeface="Wander Over Yonder" panose="020005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15830" y="534832"/>
            <a:ext cx="85603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Добро пожаловать на борт нашего космического корабля! Мы отправляемся в путешествие по космосу. Но хм… у нас возникли проблемы! Чтобы продолжить путь вам нужно выполнить три задания и собрать все звёзды. Готовы?</a:t>
            </a:r>
            <a:endParaRPr lang="ru-RU" sz="4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4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0" end="1449.156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6279" y="32149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4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70229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6389" l="2778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7072" y="6324600"/>
            <a:ext cx="2854986" cy="2854986"/>
          </a:xfrm>
          <a:prstGeom prst="rect">
            <a:avLst/>
          </a:prstGeom>
        </p:spPr>
      </p:pic>
      <p:pic>
        <p:nvPicPr>
          <p:cNvPr id="4" name="proletela-raketa-xa0-prolet-kosmicheskogo-korablya-2xa0-bystro-proletel-korabl-xa0-prolet-kosmicheskogo-korablya-3xa0-kosmicheskiy-korabl-otletel-xa0-prolet-kosmicheskogo-korablya-5xa0-shum-dvizheniya-kosmicheskogo-korablya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4425" y="2625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9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1.28399 -1.2451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3" y="-6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00686" y="367447"/>
            <a:ext cx="8590628" cy="6123106"/>
          </a:xfrm>
          <a:prstGeom prst="round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6000" dirty="0">
              <a:solidFill>
                <a:prstClr val="black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1943" y="698196"/>
            <a:ext cx="712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  <a:latin typeface="Wander Over Yonder" panose="02000500000000000000" pitchFamily="2" charset="0"/>
              </a:rPr>
              <a:t>На чём люди летают в космос?</a:t>
            </a:r>
            <a:endParaRPr lang="ru-RU" sz="5400" dirty="0">
              <a:solidFill>
                <a:schemeClr val="accent5">
                  <a:lumMod val="50000"/>
                </a:schemeClr>
              </a:solidFill>
              <a:latin typeface="Wander Over Yonder" panose="02000500000000000000" pitchFamily="2" charset="0"/>
            </a:endParaRPr>
          </a:p>
        </p:txBody>
      </p:sp>
      <p:sp>
        <p:nvSpPr>
          <p:cNvPr id="4" name="ракета"/>
          <p:cNvSpPr txBox="1"/>
          <p:nvPr/>
        </p:nvSpPr>
        <p:spPr>
          <a:xfrm>
            <a:off x="4805362" y="2652166"/>
            <a:ext cx="258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Wander Over Yonder" panose="02000500000000000000" pitchFamily="2" charset="0"/>
              </a:rPr>
              <a:t>Ракете</a:t>
            </a:r>
            <a:endParaRPr lang="ru-RU" sz="4800" dirty="0">
              <a:solidFill>
                <a:srgbClr val="002060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5" name="ковёр"/>
          <p:cNvSpPr txBox="1"/>
          <p:nvPr/>
        </p:nvSpPr>
        <p:spPr>
          <a:xfrm>
            <a:off x="4805362" y="3642176"/>
            <a:ext cx="4178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Wander Over Yonder" panose="02000500000000000000" pitchFamily="2" charset="0"/>
              </a:rPr>
              <a:t>На ковре- самолёте</a:t>
            </a:r>
            <a:endParaRPr lang="ru-RU" sz="4800" dirty="0">
              <a:solidFill>
                <a:srgbClr val="002060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6" name="самолёт"/>
          <p:cNvSpPr txBox="1"/>
          <p:nvPr/>
        </p:nvSpPr>
        <p:spPr>
          <a:xfrm>
            <a:off x="4805362" y="4760737"/>
            <a:ext cx="258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Wander Over Yonder" panose="02000500000000000000" pitchFamily="2" charset="0"/>
              </a:rPr>
              <a:t>Самолёте</a:t>
            </a:r>
            <a:endParaRPr lang="ru-RU" sz="4800" dirty="0">
              <a:solidFill>
                <a:srgbClr val="002060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9478911" y="3429000"/>
            <a:ext cx="599767" cy="361335"/>
          </a:xfrm>
          <a:prstGeom prst="rightArrow">
            <a:avLst/>
          </a:prstGeom>
          <a:solidFill>
            <a:srgbClr val="5864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9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58298" y="485775"/>
            <a:ext cx="8583560" cy="5856031"/>
          </a:xfrm>
          <a:prstGeom prst="round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6000" dirty="0">
              <a:solidFill>
                <a:prstClr val="black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1134" y="731461"/>
            <a:ext cx="7449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  <a:latin typeface="Wander Over Yonder" panose="02000500000000000000" pitchFamily="2" charset="0"/>
              </a:rPr>
              <a:t>Какая планета имеет красный цвет?</a:t>
            </a:r>
            <a:endParaRPr lang="ru-RU" sz="5400" dirty="0">
              <a:solidFill>
                <a:srgbClr val="002060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4" name="сатурн"/>
          <p:cNvSpPr txBox="1"/>
          <p:nvPr/>
        </p:nvSpPr>
        <p:spPr>
          <a:xfrm>
            <a:off x="5292058" y="2731473"/>
            <a:ext cx="258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Wander Over Yonder" panose="02000500000000000000" pitchFamily="2" charset="0"/>
              </a:rPr>
              <a:t>Сатурн</a:t>
            </a:r>
            <a:endParaRPr lang="ru-RU" sz="4800" dirty="0">
              <a:solidFill>
                <a:srgbClr val="002060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5" name="марс"/>
          <p:cNvSpPr txBox="1"/>
          <p:nvPr/>
        </p:nvSpPr>
        <p:spPr>
          <a:xfrm>
            <a:off x="5220927" y="3691372"/>
            <a:ext cx="4178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Wander Over Yonder" panose="02000500000000000000" pitchFamily="2" charset="0"/>
              </a:rPr>
              <a:t>Марс</a:t>
            </a:r>
            <a:endParaRPr lang="ru-RU" sz="4800" dirty="0">
              <a:solidFill>
                <a:srgbClr val="002060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6" name="венера"/>
          <p:cNvSpPr txBox="1"/>
          <p:nvPr/>
        </p:nvSpPr>
        <p:spPr>
          <a:xfrm>
            <a:off x="5292058" y="4684216"/>
            <a:ext cx="258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Wander Over Yonder" panose="02000500000000000000" pitchFamily="2" charset="0"/>
              </a:rPr>
              <a:t>Венера</a:t>
            </a:r>
            <a:endParaRPr lang="ru-RU" sz="4800" dirty="0">
              <a:solidFill>
                <a:srgbClr val="002060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9507794" y="3067665"/>
            <a:ext cx="599767" cy="361335"/>
          </a:xfrm>
          <a:prstGeom prst="rightArrow">
            <a:avLst/>
          </a:prstGeom>
          <a:solidFill>
            <a:srgbClr val="5864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62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94244" y="591609"/>
            <a:ext cx="8583560" cy="5856031"/>
          </a:xfrm>
          <a:prstGeom prst="round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6000" dirty="0">
              <a:solidFill>
                <a:prstClr val="black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1134" y="731461"/>
            <a:ext cx="7449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  <a:latin typeface="Wander Over Yonder" panose="02000500000000000000" pitchFamily="2" charset="0"/>
              </a:rPr>
              <a:t>Какая планета известна своими кольцами?</a:t>
            </a:r>
            <a:endParaRPr lang="ru-RU" sz="5400" dirty="0">
              <a:solidFill>
                <a:srgbClr val="002060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4" name="юпитер"/>
          <p:cNvSpPr txBox="1"/>
          <p:nvPr/>
        </p:nvSpPr>
        <p:spPr>
          <a:xfrm>
            <a:off x="5506063" y="4581100"/>
            <a:ext cx="258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Wander Over Yonder" panose="02000500000000000000" pitchFamily="2" charset="0"/>
              </a:rPr>
              <a:t>Юпитер</a:t>
            </a:r>
            <a:endParaRPr lang="ru-RU" sz="4800" dirty="0">
              <a:solidFill>
                <a:srgbClr val="002060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5" name="уран"/>
          <p:cNvSpPr txBox="1"/>
          <p:nvPr/>
        </p:nvSpPr>
        <p:spPr>
          <a:xfrm>
            <a:off x="5427405" y="3547262"/>
            <a:ext cx="4178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Wander Over Yonder" panose="02000500000000000000" pitchFamily="2" charset="0"/>
              </a:rPr>
              <a:t>Уран</a:t>
            </a:r>
            <a:endParaRPr lang="ru-RU" sz="4800" dirty="0">
              <a:solidFill>
                <a:srgbClr val="002060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6" name="луна"/>
          <p:cNvSpPr txBox="1"/>
          <p:nvPr/>
        </p:nvSpPr>
        <p:spPr>
          <a:xfrm>
            <a:off x="5506064" y="2625639"/>
            <a:ext cx="258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Wander Over Yonder" panose="02000500000000000000" pitchFamily="2" charset="0"/>
              </a:rPr>
              <a:t>Луна</a:t>
            </a:r>
            <a:endParaRPr lang="ru-RU" sz="4800" dirty="0">
              <a:solidFill>
                <a:srgbClr val="002060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9507794" y="3067665"/>
            <a:ext cx="599767" cy="361335"/>
          </a:xfrm>
          <a:prstGeom prst="rightArrow">
            <a:avLst/>
          </a:prstGeom>
          <a:solidFill>
            <a:srgbClr val="5864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41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11405420" y="3248332"/>
            <a:ext cx="599767" cy="361335"/>
          </a:xfrm>
          <a:prstGeom prst="rightArrow">
            <a:avLst/>
          </a:prstGeom>
          <a:solidFill>
            <a:srgbClr val="5864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3839496" y="1016409"/>
            <a:ext cx="4513007" cy="4184856"/>
          </a:xfrm>
          <a:prstGeom prst="star5">
            <a:avLst>
              <a:gd name="adj" fmla="val 20390"/>
              <a:gd name="hf" fmla="val 105146"/>
              <a:gd name="vf" fmla="val 110557"/>
            </a:avLst>
          </a:prstGeom>
          <a:solidFill>
            <a:srgbClr val="FFFF00"/>
          </a:solidFill>
          <a:effectLst>
            <a:glow rad="101600">
              <a:srgbClr val="FFC00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24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40784" y="500984"/>
            <a:ext cx="8583560" cy="5856031"/>
          </a:xfrm>
          <a:prstGeom prst="round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6000" dirty="0">
              <a:solidFill>
                <a:prstClr val="black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9289" y="668472"/>
            <a:ext cx="7449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002060"/>
                </a:solidFill>
                <a:latin typeface="Wander Over Yonder" panose="02000500000000000000" pitchFamily="2" charset="0"/>
              </a:rPr>
              <a:t>Выполни задание и открой картинку?</a:t>
            </a:r>
            <a:endParaRPr lang="ru-RU" sz="4800" dirty="0">
              <a:solidFill>
                <a:srgbClr val="002060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4" name="юпитер"/>
          <p:cNvSpPr txBox="1"/>
          <p:nvPr/>
        </p:nvSpPr>
        <p:spPr>
          <a:xfrm>
            <a:off x="5506063" y="4581100"/>
            <a:ext cx="258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800" dirty="0">
              <a:solidFill>
                <a:srgbClr val="002060"/>
              </a:solidFill>
              <a:latin typeface="Wander Over Yonder" panose="02000500000000000000" pitchFamily="2" charset="0"/>
            </a:endParaRP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9507794" y="3067665"/>
            <a:ext cx="599767" cy="361335"/>
          </a:xfrm>
          <a:prstGeom prst="rightArrow">
            <a:avLst/>
          </a:prstGeom>
          <a:solidFill>
            <a:srgbClr val="5864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29" y="1576332"/>
            <a:ext cx="4719789" cy="464113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3826129" y="1570187"/>
            <a:ext cx="1553497" cy="2287745"/>
            <a:chOff x="3826129" y="1570187"/>
            <a:chExt cx="1553497" cy="2287745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3826129" y="1570187"/>
              <a:ext cx="1553497" cy="2287745"/>
              <a:chOff x="993742" y="3244334"/>
              <a:chExt cx="1553497" cy="2287745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993742" y="3244334"/>
                <a:ext cx="1553497" cy="228774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>
                    <a:solidFill>
                      <a:srgbClr val="002060"/>
                    </a:solidFill>
                  </a:rPr>
                  <a:t>В космосе с хвостом летаю,</a:t>
                </a:r>
              </a:p>
              <a:p>
                <a:pPr algn="ctr"/>
                <a:r>
                  <a:rPr lang="ru-RU" sz="1400" dirty="0">
                    <a:solidFill>
                      <a:srgbClr val="002060"/>
                    </a:solidFill>
                  </a:rPr>
                  <a:t>Пыль вселенной подметаю.</a:t>
                </a:r>
              </a:p>
              <a:p>
                <a:pPr algn="ctr"/>
                <a:r>
                  <a:rPr lang="ru-RU" sz="1400" dirty="0">
                    <a:solidFill>
                      <a:srgbClr val="002060"/>
                    </a:solidFill>
                  </a:rPr>
                  <a:t>Как метла, мой длинный хвост</a:t>
                </a:r>
              </a:p>
              <a:p>
                <a:pPr algn="ctr"/>
                <a:r>
                  <a:rPr lang="ru-RU" sz="1400" dirty="0">
                    <a:solidFill>
                      <a:srgbClr val="002060"/>
                    </a:solidFill>
                  </a:rPr>
                  <a:t>Проведет уборку звезд. 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204293" y="3244334"/>
                <a:ext cx="11798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Задание 1</a:t>
                </a:r>
                <a:endParaRPr lang="ru-RU" dirty="0"/>
              </a:p>
            </p:txBody>
          </p:sp>
        </p:grpSp>
        <p:sp>
          <p:nvSpPr>
            <p:cNvPr id="15" name="Умножение 14"/>
            <p:cNvSpPr/>
            <p:nvPr/>
          </p:nvSpPr>
          <p:spPr>
            <a:xfrm>
              <a:off x="5135013" y="1611588"/>
              <a:ext cx="163075" cy="286530"/>
            </a:xfrm>
            <a:prstGeom prst="mathMultiply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846653" y="1567722"/>
            <a:ext cx="1553497" cy="22877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5410299" y="1579837"/>
            <a:ext cx="1805160" cy="2296880"/>
            <a:chOff x="5410299" y="1579837"/>
            <a:chExt cx="1805160" cy="229688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5410299" y="1579837"/>
              <a:ext cx="1553497" cy="2296880"/>
              <a:chOff x="3826129" y="1561052"/>
              <a:chExt cx="1553497" cy="2296880"/>
            </a:xfrm>
          </p:grpSpPr>
          <p:grpSp>
            <p:nvGrpSpPr>
              <p:cNvPr id="18" name="Группа 17"/>
              <p:cNvGrpSpPr/>
              <p:nvPr/>
            </p:nvGrpSpPr>
            <p:grpSpPr>
              <a:xfrm>
                <a:off x="3826129" y="1561052"/>
                <a:ext cx="1553497" cy="2296880"/>
                <a:chOff x="993742" y="3235199"/>
                <a:chExt cx="1553497" cy="2296880"/>
              </a:xfrm>
            </p:grpSpPr>
            <p:sp>
              <p:nvSpPr>
                <p:cNvPr id="20" name="Прямоугольник 19"/>
                <p:cNvSpPr/>
                <p:nvPr/>
              </p:nvSpPr>
              <p:spPr>
                <a:xfrm>
                  <a:off x="993742" y="3244334"/>
                  <a:ext cx="1553497" cy="228774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169400" y="3235199"/>
                  <a:ext cx="11798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 smtClean="0"/>
                    <a:t>Задание 2</a:t>
                  </a:r>
                  <a:endParaRPr lang="ru-RU" dirty="0"/>
                </a:p>
              </p:txBody>
            </p:sp>
          </p:grpSp>
          <p:sp>
            <p:nvSpPr>
              <p:cNvPr id="19" name="Умножение 18"/>
              <p:cNvSpPr/>
              <p:nvPr/>
            </p:nvSpPr>
            <p:spPr>
              <a:xfrm>
                <a:off x="5135013" y="1611588"/>
                <a:ext cx="163075" cy="286530"/>
              </a:xfrm>
              <a:prstGeom prst="mathMultiply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4" name="Прямоугольник 23"/>
            <p:cNvSpPr/>
            <p:nvPr/>
          </p:nvSpPr>
          <p:spPr>
            <a:xfrm>
              <a:off x="5417349" y="1936370"/>
              <a:ext cx="179811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80340"/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Я лечу вокруг Земли,</a:t>
              </a:r>
              <a:endParaRPr lang="ru-RU" sz="1400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  <a:p>
              <a:pPr indent="180340"/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Отражаю вниз сигнал,</a:t>
              </a:r>
              <a:endParaRPr lang="ru-RU" sz="1400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  <a:p>
              <a:pPr indent="180340"/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Чтобы зрители могли</a:t>
              </a:r>
              <a:endParaRPr lang="ru-RU" sz="1400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  <a:p>
              <a:pPr indent="180340"/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Принимать телеканал</a:t>
              </a:r>
              <a:endParaRPr lang="ru-RU" sz="14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5429936" y="1567722"/>
            <a:ext cx="1553497" cy="228774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6822791" y="1543496"/>
            <a:ext cx="1707642" cy="2313520"/>
            <a:chOff x="6813159" y="1562572"/>
            <a:chExt cx="1707642" cy="2313520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6967304" y="1562572"/>
              <a:ext cx="1553497" cy="2313520"/>
              <a:chOff x="3826129" y="1544412"/>
              <a:chExt cx="1553497" cy="2313520"/>
            </a:xfrm>
          </p:grpSpPr>
          <p:grpSp>
            <p:nvGrpSpPr>
              <p:cNvPr id="26" name="Группа 25"/>
              <p:cNvGrpSpPr/>
              <p:nvPr/>
            </p:nvGrpSpPr>
            <p:grpSpPr>
              <a:xfrm>
                <a:off x="3826129" y="1544412"/>
                <a:ext cx="1553497" cy="2313520"/>
                <a:chOff x="993742" y="3218559"/>
                <a:chExt cx="1553497" cy="2313520"/>
              </a:xfrm>
            </p:grpSpPr>
            <p:sp>
              <p:nvSpPr>
                <p:cNvPr id="28" name="Прямоугольник 27"/>
                <p:cNvSpPr/>
                <p:nvPr/>
              </p:nvSpPr>
              <p:spPr>
                <a:xfrm>
                  <a:off x="993742" y="3244334"/>
                  <a:ext cx="1553497" cy="228774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1186700" y="3218559"/>
                  <a:ext cx="11798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 smtClean="0"/>
                    <a:t>Задание 3</a:t>
                  </a:r>
                  <a:endParaRPr lang="ru-RU" dirty="0"/>
                </a:p>
              </p:txBody>
            </p:sp>
          </p:grpSp>
          <p:sp>
            <p:nvSpPr>
              <p:cNvPr id="27" name="Умножение 26"/>
              <p:cNvSpPr/>
              <p:nvPr/>
            </p:nvSpPr>
            <p:spPr>
              <a:xfrm>
                <a:off x="5135013" y="1611588"/>
                <a:ext cx="163075" cy="286530"/>
              </a:xfrm>
              <a:prstGeom prst="mathMultiply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1" name="Прямоугольник 30"/>
            <p:cNvSpPr/>
            <p:nvPr/>
          </p:nvSpPr>
          <p:spPr>
            <a:xfrm>
              <a:off x="6813159" y="1925252"/>
              <a:ext cx="1704457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80340" algn="ctr"/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Он в скафандре, со страховкой</a:t>
              </a:r>
              <a:endParaRPr lang="ru-RU" sz="1400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  <a:p>
              <a:pPr indent="180340" algn="ctr"/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Вышел на орбиту.</a:t>
              </a:r>
              <a:endParaRPr lang="ru-RU" sz="1400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  <a:p>
              <a:pPr indent="180340" algn="ctr"/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Кораблю поправил ловко</a:t>
              </a:r>
              <a:endParaRPr lang="ru-RU" sz="1400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  <a:p>
              <a:pPr indent="180340" algn="ctr"/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Кабель перебитый</a:t>
              </a:r>
              <a:endParaRPr lang="ru-RU" sz="14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7005963" y="1598008"/>
            <a:ext cx="1553497" cy="22877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3832596" y="3878778"/>
            <a:ext cx="1623124" cy="2313520"/>
            <a:chOff x="3832596" y="3878778"/>
            <a:chExt cx="1623124" cy="231352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3832596" y="3878778"/>
              <a:ext cx="1553497" cy="2313520"/>
              <a:chOff x="3826129" y="1544412"/>
              <a:chExt cx="1553497" cy="2313520"/>
            </a:xfrm>
          </p:grpSpPr>
          <p:grpSp>
            <p:nvGrpSpPr>
              <p:cNvPr id="33" name="Группа 32"/>
              <p:cNvGrpSpPr/>
              <p:nvPr/>
            </p:nvGrpSpPr>
            <p:grpSpPr>
              <a:xfrm>
                <a:off x="3826129" y="1544412"/>
                <a:ext cx="1553497" cy="2313520"/>
                <a:chOff x="993742" y="3218559"/>
                <a:chExt cx="1553497" cy="2313520"/>
              </a:xfrm>
            </p:grpSpPr>
            <p:sp>
              <p:nvSpPr>
                <p:cNvPr id="35" name="Прямоугольник 34"/>
                <p:cNvSpPr/>
                <p:nvPr/>
              </p:nvSpPr>
              <p:spPr>
                <a:xfrm>
                  <a:off x="993742" y="3244334"/>
                  <a:ext cx="1553497" cy="228774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1186700" y="3218559"/>
                  <a:ext cx="11798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 smtClean="0"/>
                    <a:t>Задание 4</a:t>
                  </a:r>
                  <a:endParaRPr lang="ru-RU" dirty="0"/>
                </a:p>
              </p:txBody>
            </p:sp>
          </p:grpSp>
          <p:sp>
            <p:nvSpPr>
              <p:cNvPr id="34" name="Умножение 33"/>
              <p:cNvSpPr/>
              <p:nvPr/>
            </p:nvSpPr>
            <p:spPr>
              <a:xfrm>
                <a:off x="5135013" y="1611588"/>
                <a:ext cx="163075" cy="286530"/>
              </a:xfrm>
              <a:prstGeom prst="mathMultiply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0" name="Прямоугольник 49"/>
            <p:cNvSpPr/>
            <p:nvPr/>
          </p:nvSpPr>
          <p:spPr>
            <a:xfrm>
              <a:off x="3861988" y="4235319"/>
              <a:ext cx="1593732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Самый первый в космосе</a:t>
              </a:r>
              <a:r>
                <a:rPr lang="ru-RU" sz="1400" dirty="0">
                  <a:solidFill>
                    <a:srgbClr val="002060"/>
                  </a:solidFill>
                </a:rPr>
                <a:t/>
              </a:r>
              <a:br>
                <a:rPr lang="ru-RU" sz="1400" dirty="0">
                  <a:solidFill>
                    <a:srgbClr val="002060"/>
                  </a:solidFill>
                </a:rPr>
              </a:br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Летел с огромной скоростью</a:t>
              </a:r>
              <a:r>
                <a:rPr lang="ru-RU" sz="1400" dirty="0">
                  <a:solidFill>
                    <a:srgbClr val="002060"/>
                  </a:solidFill>
                </a:rPr>
                <a:t/>
              </a:r>
              <a:br>
                <a:rPr lang="ru-RU" sz="1400" dirty="0">
                  <a:solidFill>
                    <a:srgbClr val="002060"/>
                  </a:solidFill>
                </a:rPr>
              </a:br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Отважный русский парень,</a:t>
              </a:r>
              <a:r>
                <a:rPr lang="ru-RU" sz="1400" dirty="0">
                  <a:solidFill>
                    <a:srgbClr val="002060"/>
                  </a:solidFill>
                </a:rPr>
                <a:t/>
              </a:r>
              <a:br>
                <a:rPr lang="ru-RU" sz="1400" dirty="0">
                  <a:solidFill>
                    <a:srgbClr val="002060"/>
                  </a:solidFill>
                </a:rPr>
              </a:br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Наш </a:t>
              </a:r>
              <a:r>
                <a:rPr lang="ru-RU" sz="1400" dirty="0" smtClean="0">
                  <a:solidFill>
                    <a:srgbClr val="002060"/>
                  </a:solidFill>
                  <a:latin typeface="Times New Roman" panose="02020603050405020304" pitchFamily="18" charset="0"/>
                </a:rPr>
                <a:t>космонавт</a:t>
              </a:r>
              <a:endParaRPr lang="ru-RU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5421487" y="3870628"/>
            <a:ext cx="1553497" cy="2313520"/>
            <a:chOff x="5461451" y="3850001"/>
            <a:chExt cx="1553497" cy="2313520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5461451" y="3850001"/>
              <a:ext cx="1553497" cy="2313520"/>
              <a:chOff x="3826129" y="1544412"/>
              <a:chExt cx="1553497" cy="2313520"/>
            </a:xfrm>
          </p:grpSpPr>
          <p:grpSp>
            <p:nvGrpSpPr>
              <p:cNvPr id="39" name="Группа 38"/>
              <p:cNvGrpSpPr/>
              <p:nvPr/>
            </p:nvGrpSpPr>
            <p:grpSpPr>
              <a:xfrm>
                <a:off x="3826129" y="1544412"/>
                <a:ext cx="1553497" cy="2313520"/>
                <a:chOff x="993742" y="3218559"/>
                <a:chExt cx="1553497" cy="2313520"/>
              </a:xfrm>
            </p:grpSpPr>
            <p:sp>
              <p:nvSpPr>
                <p:cNvPr id="41" name="Прямоугольник 40"/>
                <p:cNvSpPr/>
                <p:nvPr/>
              </p:nvSpPr>
              <p:spPr>
                <a:xfrm>
                  <a:off x="993742" y="3244334"/>
                  <a:ext cx="1553497" cy="228774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1186700" y="3218559"/>
                  <a:ext cx="11798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 smtClean="0"/>
                    <a:t>Задание 5</a:t>
                  </a:r>
                  <a:endParaRPr lang="ru-RU" dirty="0"/>
                </a:p>
              </p:txBody>
            </p:sp>
          </p:grpSp>
          <p:sp>
            <p:nvSpPr>
              <p:cNvPr id="40" name="Умножение 39"/>
              <p:cNvSpPr/>
              <p:nvPr/>
            </p:nvSpPr>
            <p:spPr>
              <a:xfrm>
                <a:off x="5135013" y="1611588"/>
                <a:ext cx="163075" cy="286530"/>
              </a:xfrm>
              <a:prstGeom prst="mathMultiply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1" name="Прямоугольник 50"/>
            <p:cNvSpPr/>
            <p:nvPr/>
          </p:nvSpPr>
          <p:spPr>
            <a:xfrm>
              <a:off x="5481878" y="4396434"/>
              <a:ext cx="1515494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Планета голубая,</a:t>
              </a:r>
              <a:r>
                <a:rPr lang="ru-RU" sz="1400" dirty="0">
                  <a:solidFill>
                    <a:srgbClr val="002060"/>
                  </a:solidFill>
                </a:rPr>
                <a:t/>
              </a:r>
              <a:br>
                <a:rPr lang="ru-RU" sz="1400" dirty="0">
                  <a:solidFill>
                    <a:srgbClr val="002060"/>
                  </a:solidFill>
                </a:rPr>
              </a:br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Любимая, родная,</a:t>
              </a:r>
              <a:r>
                <a:rPr lang="ru-RU" sz="1400" dirty="0">
                  <a:solidFill>
                    <a:srgbClr val="002060"/>
                  </a:solidFill>
                </a:rPr>
                <a:t/>
              </a:r>
              <a:br>
                <a:rPr lang="ru-RU" sz="1400" dirty="0">
                  <a:solidFill>
                    <a:srgbClr val="002060"/>
                  </a:solidFill>
                </a:rPr>
              </a:br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Она твоя, она моя,</a:t>
              </a:r>
              <a:r>
                <a:rPr lang="ru-RU" sz="1400" dirty="0">
                  <a:solidFill>
                    <a:srgbClr val="002060"/>
                  </a:solidFill>
                </a:rPr>
                <a:t/>
              </a:r>
              <a:br>
                <a:rPr lang="ru-RU" sz="1400" dirty="0">
                  <a:solidFill>
                    <a:srgbClr val="002060"/>
                  </a:solidFill>
                </a:rPr>
              </a:br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А называется</a:t>
              </a:r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…</a:t>
              </a:r>
              <a:endParaRPr lang="ru-RU" dirty="0"/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5401446" y="3867537"/>
            <a:ext cx="1553497" cy="228774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859365" y="3904553"/>
            <a:ext cx="1553497" cy="22877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6956622" y="3883930"/>
            <a:ext cx="1606413" cy="2349832"/>
            <a:chOff x="7106274" y="3905056"/>
            <a:chExt cx="1606413" cy="2349832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7108395" y="3905056"/>
              <a:ext cx="1604292" cy="2349832"/>
              <a:chOff x="3826129" y="1544412"/>
              <a:chExt cx="1553497" cy="2313520"/>
            </a:xfrm>
          </p:grpSpPr>
          <p:grpSp>
            <p:nvGrpSpPr>
              <p:cNvPr id="45" name="Группа 44"/>
              <p:cNvGrpSpPr/>
              <p:nvPr/>
            </p:nvGrpSpPr>
            <p:grpSpPr>
              <a:xfrm>
                <a:off x="3826129" y="1544412"/>
                <a:ext cx="1553497" cy="2313520"/>
                <a:chOff x="993742" y="3218559"/>
                <a:chExt cx="1553497" cy="2313520"/>
              </a:xfrm>
            </p:grpSpPr>
            <p:sp>
              <p:nvSpPr>
                <p:cNvPr id="47" name="Прямоугольник 46"/>
                <p:cNvSpPr/>
                <p:nvPr/>
              </p:nvSpPr>
              <p:spPr>
                <a:xfrm>
                  <a:off x="993742" y="3244334"/>
                  <a:ext cx="1553497" cy="228774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1186700" y="3218559"/>
                  <a:ext cx="11798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 smtClean="0"/>
                    <a:t>Задание 6</a:t>
                  </a:r>
                  <a:endParaRPr lang="ru-RU" dirty="0"/>
                </a:p>
              </p:txBody>
            </p:sp>
          </p:grpSp>
          <p:sp>
            <p:nvSpPr>
              <p:cNvPr id="46" name="Умножение 45"/>
              <p:cNvSpPr/>
              <p:nvPr/>
            </p:nvSpPr>
            <p:spPr>
              <a:xfrm>
                <a:off x="5135013" y="1611588"/>
                <a:ext cx="163075" cy="286530"/>
              </a:xfrm>
              <a:prstGeom prst="mathMultiply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2" name="Прямоугольник 51"/>
            <p:cNvSpPr/>
            <p:nvPr/>
          </p:nvSpPr>
          <p:spPr>
            <a:xfrm>
              <a:off x="7106274" y="4260424"/>
              <a:ext cx="1483908" cy="1661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Синий поднос</a:t>
              </a:r>
              <a:r>
                <a:rPr lang="ru-RU" sz="1400" dirty="0">
                  <a:solidFill>
                    <a:srgbClr val="002060"/>
                  </a:solidFill>
                </a:rPr>
                <a:t/>
              </a:r>
              <a:br>
                <a:rPr lang="ru-RU" sz="1400" dirty="0">
                  <a:solidFill>
                    <a:srgbClr val="002060"/>
                  </a:solidFill>
                </a:rPr>
              </a:br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И высок и просторен,</a:t>
              </a:r>
              <a:r>
                <a:rPr lang="ru-RU" sz="1400" dirty="0">
                  <a:solidFill>
                    <a:srgbClr val="002060"/>
                  </a:solidFill>
                </a:rPr>
                <a:t/>
              </a:r>
              <a:br>
                <a:rPr lang="ru-RU" sz="1400" dirty="0">
                  <a:solidFill>
                    <a:srgbClr val="002060"/>
                  </a:solidFill>
                </a:rPr>
              </a:br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Не счесть на подносе</a:t>
              </a:r>
              <a:r>
                <a:rPr lang="ru-RU" sz="1400" dirty="0">
                  <a:solidFill>
                    <a:srgbClr val="002060"/>
                  </a:solidFill>
                </a:rPr>
                <a:t/>
              </a:r>
              <a:br>
                <a:rPr lang="ru-RU" sz="1400" dirty="0">
                  <a:solidFill>
                    <a:srgbClr val="002060"/>
                  </a:solidFill>
                </a:rPr>
              </a:br>
              <a:r>
                <a:rPr lang="ru-RU" sz="1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Рассыпанных зерен</a:t>
              </a:r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lang="ru-RU" dirty="0"/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6982949" y="3855467"/>
            <a:ext cx="1553497" cy="22877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0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22" grpId="0" animBg="1"/>
      <p:bldP spid="30" grpId="0" animBg="1"/>
      <p:bldP spid="37" grpId="0" animBg="1"/>
      <p:bldP spid="43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11405420" y="3248332"/>
            <a:ext cx="599767" cy="361335"/>
          </a:xfrm>
          <a:prstGeom prst="rightArrow">
            <a:avLst/>
          </a:prstGeom>
          <a:solidFill>
            <a:srgbClr val="5864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4055806" y="1155904"/>
            <a:ext cx="4513007" cy="4184856"/>
          </a:xfrm>
          <a:prstGeom prst="star5">
            <a:avLst>
              <a:gd name="adj" fmla="val 20390"/>
              <a:gd name="hf" fmla="val 105146"/>
              <a:gd name="vf" fmla="val 110557"/>
            </a:avLst>
          </a:prstGeom>
          <a:solidFill>
            <a:srgbClr val="FFFF00"/>
          </a:solidFill>
          <a:effectLst>
            <a:glow rad="101600">
              <a:srgbClr val="FFC00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конечная звезда 3"/>
          <p:cNvSpPr/>
          <p:nvPr/>
        </p:nvSpPr>
        <p:spPr>
          <a:xfrm>
            <a:off x="521109" y="137652"/>
            <a:ext cx="4513007" cy="4184856"/>
          </a:xfrm>
          <a:prstGeom prst="star5">
            <a:avLst>
              <a:gd name="adj" fmla="val 20390"/>
              <a:gd name="hf" fmla="val 105146"/>
              <a:gd name="vf" fmla="val 110557"/>
            </a:avLst>
          </a:prstGeom>
          <a:solidFill>
            <a:srgbClr val="FFFF00"/>
          </a:solidFill>
          <a:effectLst>
            <a:glow rad="101600">
              <a:srgbClr val="FFC00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55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210</Words>
  <Application>Microsoft Office PowerPoint</Application>
  <PresentationFormat>Широкоэкранный</PresentationFormat>
  <Paragraphs>42</Paragraphs>
  <Slides>12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Wander Over Yonder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Oksana</dc:creator>
  <cp:lastModifiedBy>Oksana</cp:lastModifiedBy>
  <cp:revision>48</cp:revision>
  <dcterms:created xsi:type="dcterms:W3CDTF">2025-03-16T04:40:26Z</dcterms:created>
  <dcterms:modified xsi:type="dcterms:W3CDTF">2025-03-23T16:47:04Z</dcterms:modified>
</cp:coreProperties>
</file>