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1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09155-9A89-4A14-8EDD-7E7C4E74F607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F1D4F-5A2C-48AD-8BF0-0F17BAAD8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D4F-5A2C-48AD-8BF0-0F17BAAD824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D4F-5A2C-48AD-8BF0-0F17BAAD824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D4F-5A2C-48AD-8BF0-0F17BAAD82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D4F-5A2C-48AD-8BF0-0F17BAAD824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n\Desktop\синичкин день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974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47200" y="5013176"/>
            <a:ext cx="214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Мыцак</a:t>
            </a:r>
            <a:r>
              <a:rPr lang="ru-RU" b="1" dirty="0" smtClean="0">
                <a:solidFill>
                  <a:srgbClr val="FF0000"/>
                </a:solidFill>
              </a:rPr>
              <a:t> Артем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Детский сад № 1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1096" y="1196753"/>
            <a:ext cx="3244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12 ноября 2019 г.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n\Desktop\синичкин день\e34799a48df7224a228f13984f723e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"/>
            <a:ext cx="9906000" cy="6217920"/>
          </a:xfrm>
          <a:prstGeom prst="rect">
            <a:avLst/>
          </a:prstGeom>
          <a:noFill/>
        </p:spPr>
      </p:pic>
      <p:pic>
        <p:nvPicPr>
          <p:cNvPr id="2051" name="Picture 3" descr="C:\Users\Fin\Desktop\синичкин день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n\Desktop\синичкин день\e34799a48df7224a228f13984f723e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63" y="116632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Синички- ловкие, подвижные птички</a:t>
            </a:r>
            <a:endParaRPr lang="ru-RU" dirty="0" smtClean="0"/>
          </a:p>
          <a:p>
            <a:r>
              <a:rPr lang="ru-RU" b="1" dirty="0" smtClean="0"/>
              <a:t>Они не улетают на зимовку в</a:t>
            </a:r>
            <a:endParaRPr lang="ru-RU" dirty="0" smtClean="0"/>
          </a:p>
          <a:p>
            <a:r>
              <a:rPr lang="ru-RU" b="1" dirty="0" smtClean="0"/>
              <a:t>теплые края, а гнезда обычно </a:t>
            </a:r>
            <a:endParaRPr lang="ru-RU" dirty="0" smtClean="0"/>
          </a:p>
          <a:p>
            <a:r>
              <a:rPr lang="ru-RU" b="1" dirty="0" smtClean="0"/>
              <a:t>устраивают в дуплах</a:t>
            </a:r>
            <a:endParaRPr lang="ru-RU" dirty="0" smtClean="0"/>
          </a:p>
          <a:p>
            <a:r>
              <a:rPr lang="ru-RU" b="1" dirty="0" smtClean="0"/>
              <a:t>деревьев.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n\Desktop\синичкин день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332656"/>
            <a:ext cx="8255000" cy="5953844"/>
          </a:xfrm>
          <a:prstGeom prst="rect">
            <a:avLst/>
          </a:prstGeom>
          <a:noFill/>
        </p:spPr>
      </p:pic>
      <p:pic>
        <p:nvPicPr>
          <p:cNvPr id="7171" name="Picture 3" descr="C:\Users\Fin\Desktop\синичкин день\Winter-Bi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6983" y="836713"/>
            <a:ext cx="4836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Зимой синицы питаются ягодами рябины,</a:t>
            </a:r>
            <a:endParaRPr lang="ru-RU" dirty="0" smtClean="0"/>
          </a:p>
          <a:p>
            <a:r>
              <a:rPr lang="ru-RU" b="1" dirty="0" smtClean="0"/>
              <a:t>семенами шишек,</a:t>
            </a:r>
            <a:r>
              <a:rPr lang="ru-RU" dirty="0" smtClean="0"/>
              <a:t> </a:t>
            </a:r>
            <a:r>
              <a:rPr lang="ru-RU" b="1" dirty="0" smtClean="0"/>
              <a:t>почками деревьев, а также</a:t>
            </a:r>
            <a:r>
              <a:rPr lang="ru-RU" dirty="0" smtClean="0"/>
              <a:t> </a:t>
            </a:r>
            <a:r>
              <a:rPr lang="ru-RU" b="1" dirty="0" smtClean="0"/>
              <a:t>спрятавшимися насекомыми,</a:t>
            </a:r>
            <a:endParaRPr lang="ru-RU" dirty="0" smtClean="0"/>
          </a:p>
          <a:p>
            <a:r>
              <a:rPr lang="ru-RU" b="1" dirty="0" smtClean="0"/>
              <a:t>тем самым лечат деревья.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n\Desktop\синичкин день\img2_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298" y="0"/>
            <a:ext cx="63187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6654" y="1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Зимой синички прилетают к </a:t>
            </a:r>
          </a:p>
          <a:p>
            <a:r>
              <a:rPr lang="ru-RU" sz="1600" b="1" dirty="0" smtClean="0"/>
              <a:t>нашим домам за помощью. </a:t>
            </a:r>
          </a:p>
          <a:p>
            <a:r>
              <a:rPr lang="ru-RU" sz="1600" b="1" dirty="0" smtClean="0"/>
              <a:t>Они любят клевать: крошки хлеба,</a:t>
            </a:r>
          </a:p>
          <a:p>
            <a:r>
              <a:rPr lang="ru-RU" sz="1600" b="1" dirty="0" smtClean="0"/>
              <a:t>пшено, овес, семечки, кусочки сала.</a:t>
            </a:r>
          </a:p>
          <a:p>
            <a:r>
              <a:rPr lang="ru-RU" sz="1600" b="1" dirty="0" smtClean="0"/>
              <a:t>Нельзя давать птицам,</a:t>
            </a:r>
          </a:p>
          <a:p>
            <a:r>
              <a:rPr lang="ru-RU" sz="1600" b="1" dirty="0" smtClean="0"/>
              <a:t>испорченную пищу, </a:t>
            </a:r>
          </a:p>
          <a:p>
            <a:r>
              <a:rPr lang="ru-RU" sz="1600" b="1" dirty="0" smtClean="0"/>
              <a:t>жареное и соленое!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in\Desktop\синичкин день\sinitsa-foto-ptitsa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992433" cy="75397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8092" y="-646331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  Народная примета: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Если птица села вам на руку,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загадайте желание,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 если она защебечет,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то оно обязательно сбудется!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7447" y="1556793"/>
            <a:ext cx="5765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     СПАСИБО ЗА ВНИМАНИЕ!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Fin\Desktop\синичкин день\spasibo-za-vnimani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126</Words>
  <Application>Microsoft Office PowerPoint</Application>
  <PresentationFormat>Лист A4 (210x297 мм)</PresentationFormat>
  <Paragraphs>35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Дума</dc:creator>
  <cp:lastModifiedBy>Admin</cp:lastModifiedBy>
  <cp:revision>28</cp:revision>
  <dcterms:created xsi:type="dcterms:W3CDTF">2019-11-01T07:28:17Z</dcterms:created>
  <dcterms:modified xsi:type="dcterms:W3CDTF">2019-11-27T05:42:27Z</dcterms:modified>
</cp:coreProperties>
</file>