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61" r:id="rId5"/>
    <p:sldId id="263" r:id="rId6"/>
    <p:sldId id="264" r:id="rId7"/>
    <p:sldId id="262" r:id="rId8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410" y="7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09155-9A89-4A14-8EDD-7E7C4E74F607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AF1D4F-5A2C-48AD-8BF0-0F17BAAD824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AF1D4F-5A2C-48AD-8BF0-0F17BAAD8246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AF1D4F-5A2C-48AD-8BF0-0F17BAAD824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AF1D4F-5A2C-48AD-8BF0-0F17BAAD8246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AF1D4F-5A2C-48AD-8BF0-0F17BAAD824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in\Desktop\синичкин день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97463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747200" y="5013176"/>
            <a:ext cx="21482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solidFill>
                  <a:srgbClr val="FF0000"/>
                </a:solidFill>
              </a:rPr>
              <a:t>Мыцак</a:t>
            </a:r>
            <a:r>
              <a:rPr lang="ru-RU" b="1" dirty="0" smtClean="0">
                <a:solidFill>
                  <a:srgbClr val="FF0000"/>
                </a:solidFill>
              </a:rPr>
              <a:t> Артем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Детский сад № 1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 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11096" y="1196753"/>
            <a:ext cx="32447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12 ноября 2019 г.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Fin\Desktop\синичкин день\e34799a48df7224a228f13984f723e7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20040"/>
            <a:ext cx="9906000" cy="6217920"/>
          </a:xfrm>
          <a:prstGeom prst="rect">
            <a:avLst/>
          </a:prstGeom>
          <a:noFill/>
        </p:spPr>
      </p:pic>
      <p:pic>
        <p:nvPicPr>
          <p:cNvPr id="2051" name="Picture 3" descr="C:\Users\Fin\Desktop\синичкин день\img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Fin\Desktop\синичкин день\e34799a48df7224a228f13984f723e7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" y="1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b="1" dirty="0" smtClean="0">
              <a:solidFill>
                <a:schemeClr val="bg1"/>
              </a:solidFill>
            </a:endParaRPr>
          </a:p>
          <a:p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6463" y="116632"/>
            <a:ext cx="4953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Синички- ловкие, подвижные птички</a:t>
            </a:r>
            <a:endParaRPr lang="ru-RU" dirty="0" smtClean="0"/>
          </a:p>
          <a:p>
            <a:r>
              <a:rPr lang="ru-RU" b="1" dirty="0" smtClean="0"/>
              <a:t>Они не улетают на зимовку в</a:t>
            </a:r>
            <a:endParaRPr lang="ru-RU" dirty="0" smtClean="0"/>
          </a:p>
          <a:p>
            <a:r>
              <a:rPr lang="ru-RU" b="1" dirty="0" smtClean="0"/>
              <a:t>теплые края, а гнезда обычно </a:t>
            </a:r>
            <a:endParaRPr lang="ru-RU" dirty="0" smtClean="0"/>
          </a:p>
          <a:p>
            <a:r>
              <a:rPr lang="ru-RU" b="1" dirty="0" smtClean="0"/>
              <a:t>устраивают в дуплах</a:t>
            </a:r>
            <a:endParaRPr lang="ru-RU" dirty="0" smtClean="0"/>
          </a:p>
          <a:p>
            <a:r>
              <a:rPr lang="ru-RU" b="1" dirty="0" smtClean="0"/>
              <a:t>деревьев.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Fin\Desktop\синичкин день\img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5500" y="332656"/>
            <a:ext cx="8255000" cy="5953844"/>
          </a:xfrm>
          <a:prstGeom prst="rect">
            <a:avLst/>
          </a:prstGeom>
          <a:noFill/>
        </p:spPr>
      </p:pic>
      <p:pic>
        <p:nvPicPr>
          <p:cNvPr id="7171" name="Picture 3" descr="C:\Users\Fin\Desktop\синичкин день\Winter-Bird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796983" y="836713"/>
            <a:ext cx="48365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Зимой синицы питаются ягодами рябины,</a:t>
            </a:r>
            <a:endParaRPr lang="ru-RU" dirty="0" smtClean="0"/>
          </a:p>
          <a:p>
            <a:r>
              <a:rPr lang="ru-RU" b="1" dirty="0" smtClean="0"/>
              <a:t>семенами шишек,</a:t>
            </a:r>
            <a:r>
              <a:rPr lang="ru-RU" dirty="0" smtClean="0"/>
              <a:t> </a:t>
            </a:r>
            <a:r>
              <a:rPr lang="ru-RU" b="1" dirty="0" smtClean="0"/>
              <a:t>почками деревьев, а также</a:t>
            </a:r>
            <a:r>
              <a:rPr lang="ru-RU" dirty="0" smtClean="0"/>
              <a:t> </a:t>
            </a:r>
            <a:r>
              <a:rPr lang="ru-RU" b="1" dirty="0" smtClean="0"/>
              <a:t>спрятавшимися насекомыми,</a:t>
            </a:r>
            <a:endParaRPr lang="ru-RU" dirty="0" smtClean="0"/>
          </a:p>
          <a:p>
            <a:r>
              <a:rPr lang="ru-RU" b="1" dirty="0" smtClean="0"/>
              <a:t>тем самым лечат деревья.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Fin\Desktop\синичкин день\img2_1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7298" y="0"/>
            <a:ext cx="6318702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66654" y="1"/>
            <a:ext cx="47863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/>
          </a:p>
          <a:p>
            <a:endParaRPr lang="ru-RU" sz="1600" b="1" dirty="0" smtClean="0"/>
          </a:p>
          <a:p>
            <a:r>
              <a:rPr lang="ru-RU" sz="1600" b="1" dirty="0" smtClean="0"/>
              <a:t>Зимой синички прилетают к </a:t>
            </a:r>
          </a:p>
          <a:p>
            <a:r>
              <a:rPr lang="ru-RU" sz="1600" b="1" dirty="0" smtClean="0"/>
              <a:t>нашим домам за помощью. </a:t>
            </a:r>
          </a:p>
          <a:p>
            <a:r>
              <a:rPr lang="ru-RU" sz="1600" b="1" dirty="0" smtClean="0"/>
              <a:t>Они любят клевать: крошки хлеба,</a:t>
            </a:r>
          </a:p>
          <a:p>
            <a:r>
              <a:rPr lang="ru-RU" sz="1600" b="1" dirty="0" smtClean="0"/>
              <a:t>пшено, овес, семечки, кусочки сала.</a:t>
            </a:r>
          </a:p>
          <a:p>
            <a:r>
              <a:rPr lang="ru-RU" sz="1600" b="1" dirty="0" smtClean="0"/>
              <a:t>Нельзя давать птицам,</a:t>
            </a:r>
          </a:p>
          <a:p>
            <a:r>
              <a:rPr lang="ru-RU" sz="1600" b="1" dirty="0" smtClean="0"/>
              <a:t>испорченную пищу, </a:t>
            </a:r>
          </a:p>
          <a:p>
            <a:r>
              <a:rPr lang="ru-RU" sz="1600" b="1" dirty="0" smtClean="0"/>
              <a:t>жареное и соленое!</a:t>
            </a:r>
            <a:endParaRPr lang="ru-RU" sz="16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Fin\Desktop\синичкин день\sinitsa-foto-ptitsa_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31440"/>
            <a:ext cx="9992433" cy="753975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38092" y="-646331"/>
            <a:ext cx="307183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                      </a:t>
            </a:r>
          </a:p>
          <a:p>
            <a:endParaRPr lang="ru-RU" b="1" dirty="0" smtClean="0">
              <a:solidFill>
                <a:srgbClr val="C00000"/>
              </a:solidFill>
            </a:endParaRPr>
          </a:p>
          <a:p>
            <a:endParaRPr lang="ru-RU" b="1" dirty="0" smtClean="0">
              <a:solidFill>
                <a:srgbClr val="C00000"/>
              </a:solidFill>
            </a:endParaRPr>
          </a:p>
          <a:p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        Народная примета: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Если птица села вам на руку, 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загадайте желание,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и если она защебечет, 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то оно обязательно сбудется!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97447" y="1556793"/>
            <a:ext cx="57655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           СПАСИБО ЗА ВНИМАНИЕ!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8194" name="Picture 2" descr="C:\Users\Fin\Desktop\синичкин день\spasibo-za-vnimanie-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126</Words>
  <Application>Microsoft Office PowerPoint</Application>
  <PresentationFormat>Лист A4 (210x297 мм)</PresentationFormat>
  <Paragraphs>35</Paragraphs>
  <Slides>7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Дума</dc:creator>
  <cp:lastModifiedBy>Admin</cp:lastModifiedBy>
  <cp:revision>28</cp:revision>
  <dcterms:created xsi:type="dcterms:W3CDTF">2019-11-01T07:28:17Z</dcterms:created>
  <dcterms:modified xsi:type="dcterms:W3CDTF">2019-11-27T05:42:27Z</dcterms:modified>
</cp:coreProperties>
</file>