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5" r:id="rId3"/>
    <p:sldId id="260" r:id="rId4"/>
    <p:sldId id="281" r:id="rId5"/>
    <p:sldId id="261" r:id="rId6"/>
    <p:sldId id="259" r:id="rId7"/>
    <p:sldId id="284" r:id="rId8"/>
    <p:sldId id="288" r:id="rId9"/>
    <p:sldId id="283" r:id="rId10"/>
    <p:sldId id="289" r:id="rId11"/>
    <p:sldId id="287" r:id="rId12"/>
    <p:sldId id="267" r:id="rId13"/>
    <p:sldId id="268" r:id="rId14"/>
    <p:sldId id="269" r:id="rId15"/>
    <p:sldId id="270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7B677B-8221-48B5-A754-C434D46973F8}" type="datetimeFigureOut">
              <a:rPr lang="ru-RU" smtClean="0"/>
              <a:pPr/>
              <a:t>10.12.2017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E275AA-9F85-495F-8A4A-4B2F6B58D33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imgcutpng.com/wp-content/uploads/2017/03/sport/chess-PNG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54907" cy="4778210"/>
          </a:xfrm>
          <a:prstGeom prst="rect">
            <a:avLst/>
          </a:prstGeom>
          <a:noFill/>
        </p:spPr>
      </p:pic>
      <p:pic>
        <p:nvPicPr>
          <p:cNvPr id="3" name="Picture 2" descr="http://www.imgcutpng.com/wp-content/uploads/2017/03/sport/chess-PNG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21160"/>
            <a:ext cx="8954907" cy="47782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ramkonstantinovskaya.edumsko.ru/uploads/3000/2642/section/179611/1360443401_kak-bet-pes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64061"/>
            <a:ext cx="5976664" cy="59939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Взятие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6459"/>
            <a:ext cx="5292080" cy="5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Взятие на проходе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27557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Дидактическое задание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«Один в поле воин»</a:t>
            </a:r>
            <a:endParaRPr lang="ru-RU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301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Белая пешка должна побить все черные фигуры, беря каждым ходом по фигуре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.5 Один в поле во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741" y="0"/>
            <a:ext cx="6838518" cy="6858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635896" y="4509120"/>
            <a:ext cx="36004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635896" y="3212976"/>
            <a:ext cx="36004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635896" y="1628800"/>
            <a:ext cx="36004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635896" y="3861048"/>
            <a:ext cx="36004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635896" y="2276872"/>
            <a:ext cx="36004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635896" y="980728"/>
            <a:ext cx="36004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Дидактическое задание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«Лабиринт»</a:t>
            </a:r>
            <a:endParaRPr lang="ru-RU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30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Проберись пешкой к ракете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653136"/>
            <a:ext cx="1128390" cy="198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 лабири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761135" cy="68580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652120" y="4437112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652120" y="908720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652120" y="1628800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652120" y="2348880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652120" y="30689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652120" y="3861048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24128" y="908720"/>
            <a:ext cx="792088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588224" y="1124744"/>
            <a:ext cx="360040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c28b757e09a42c212eca5cf8f909b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099696" cy="5763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Ход ладьи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ad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793898"/>
            <a:ext cx="5832648" cy="606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Ход слона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845449"/>
            <a:ext cx="5865304" cy="601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Ход коня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760468"/>
            <a:ext cx="5923317" cy="609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Ход ферзя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ферз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905"/>
            <a:ext cx="5937654" cy="6086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70080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9600" b="1" dirty="0" smtClean="0">
                <a:solidFill>
                  <a:srgbClr val="C00000"/>
                </a:solidFill>
                <a:latin typeface="Comic Sans MS" pitchFamily="66" charset="0"/>
              </a:rPr>
              <a:t>Пешка</a:t>
            </a:r>
            <a:r>
              <a:rPr lang="ru-RU" sz="96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9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chessmens3.png"/>
          <p:cNvPicPr>
            <a:picLocks noChangeAspect="1"/>
          </p:cNvPicPr>
          <p:nvPr/>
        </p:nvPicPr>
        <p:blipFill>
          <a:blip r:embed="rId2" cstate="print"/>
          <a:srcRect r="-89"/>
          <a:stretch>
            <a:fillRect/>
          </a:stretch>
        </p:blipFill>
        <p:spPr>
          <a:xfrm>
            <a:off x="1835696" y="2917462"/>
            <a:ext cx="7308304" cy="3940538"/>
          </a:xfrm>
          <a:prstGeom prst="rect">
            <a:avLst/>
          </a:prstGeom>
        </p:spPr>
      </p:pic>
      <p:pic>
        <p:nvPicPr>
          <p:cNvPr id="9" name="Рисунок 8" descr="p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31440"/>
            <a:ext cx="2438400" cy="2438400"/>
          </a:xfrm>
          <a:prstGeom prst="rect">
            <a:avLst/>
          </a:prstGeom>
        </p:spPr>
      </p:pic>
      <p:pic>
        <p:nvPicPr>
          <p:cNvPr id="10" name="Рисунок 9" descr="1024.jpg"/>
          <p:cNvPicPr>
            <a:picLocks noChangeAspect="1"/>
          </p:cNvPicPr>
          <p:nvPr/>
        </p:nvPicPr>
        <p:blipFill>
          <a:blip r:embed="rId4" cstate="print"/>
          <a:srcRect l="13842" r="42323"/>
          <a:stretch>
            <a:fillRect/>
          </a:stretch>
        </p:blipFill>
        <p:spPr>
          <a:xfrm>
            <a:off x="7775848" y="0"/>
            <a:ext cx="1368152" cy="206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miart.ru/forum/journal_uploads3/j2013708_1309973185.jpg"/>
          <p:cNvPicPr>
            <a:picLocks noChangeAspect="1" noChangeArrowheads="1"/>
          </p:cNvPicPr>
          <p:nvPr/>
        </p:nvPicPr>
        <p:blipFill>
          <a:blip r:embed="rId2" cstate="print"/>
          <a:srcRect l="12600" r="13061"/>
          <a:stretch>
            <a:fillRect/>
          </a:stretch>
        </p:blipFill>
        <p:spPr bwMode="auto">
          <a:xfrm>
            <a:off x="1259632" y="0"/>
            <a:ext cx="6766652" cy="682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Ход пешки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пе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854933"/>
            <a:ext cx="5904656" cy="6003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eg"/>
          <p:cNvPicPr>
            <a:picLocks noChangeAspect="1"/>
          </p:cNvPicPr>
          <p:nvPr/>
        </p:nvPicPr>
        <p:blipFill>
          <a:blip r:embed="rId2" cstate="print"/>
          <a:srcRect l="10627" r="25588"/>
          <a:stretch>
            <a:fillRect/>
          </a:stretch>
        </p:blipFill>
        <p:spPr>
          <a:xfrm>
            <a:off x="5724128" y="1556792"/>
            <a:ext cx="3240360" cy="325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Превращение пешки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превращение пе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4392488" cy="594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59A9F2"/>
      </a:dk1>
      <a:lt1>
        <a:sysClr val="window" lastClr="FFFFFF"/>
      </a:lt1>
      <a:dk2>
        <a:srgbClr val="DDEDFC"/>
      </a:dk2>
      <a:lt2>
        <a:srgbClr val="B4ECFC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49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2017-11-25T20:28:25Z</dcterms:created>
  <dcterms:modified xsi:type="dcterms:W3CDTF">2017-12-10T16:07:28Z</dcterms:modified>
</cp:coreProperties>
</file>