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65" r:id="rId3"/>
    <p:sldId id="260" r:id="rId4"/>
    <p:sldId id="281" r:id="rId5"/>
    <p:sldId id="261" r:id="rId6"/>
    <p:sldId id="259" r:id="rId7"/>
    <p:sldId id="284" r:id="rId8"/>
    <p:sldId id="288" r:id="rId9"/>
    <p:sldId id="283" r:id="rId10"/>
    <p:sldId id="289" r:id="rId11"/>
    <p:sldId id="287" r:id="rId12"/>
    <p:sldId id="267" r:id="rId13"/>
    <p:sldId id="268" r:id="rId14"/>
    <p:sldId id="269" r:id="rId15"/>
    <p:sldId id="270" r:id="rId16"/>
    <p:sldId id="29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3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7B677B-8221-48B5-A754-C434D46973F8}" type="datetimeFigureOut">
              <a:rPr lang="ru-RU" smtClean="0"/>
              <a:pPr/>
              <a:t>10.12.2017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E275AA-9F85-495F-8A4A-4B2F6B58D335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www.imgcutpng.com/wp-content/uploads/2017/03/sport/chess-PNG-1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8954907" cy="4778210"/>
          </a:xfrm>
          <a:prstGeom prst="rect">
            <a:avLst/>
          </a:prstGeom>
          <a:noFill/>
        </p:spPr>
      </p:pic>
      <p:pic>
        <p:nvPicPr>
          <p:cNvPr id="3" name="Picture 2" descr="http://www.imgcutpng.com/wp-content/uploads/2017/03/sport/chess-PNG-1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21160"/>
            <a:ext cx="8954907" cy="477821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ramkonstantinovskaya.edumsko.ru/uploads/3000/2642/section/179611/1360443401_kak-bet-pesh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864061"/>
            <a:ext cx="5976664" cy="599393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Взятие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6459"/>
            <a:ext cx="5292080" cy="5371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Arial" pitchFamily="34" charset="0"/>
                <a:cs typeface="Arial" pitchFamily="34" charset="0"/>
              </a:rPr>
              <a:t>Взятие на проходе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628800"/>
            <a:ext cx="3275578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Дидактическое задание</a:t>
            </a:r>
          </a:p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«Один в поле воин»</a:t>
            </a:r>
            <a:endParaRPr lang="ru-RU" sz="6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573016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Белая пешка должна побить все черные фигуры, беря каждым ходом по фигуре</a:t>
            </a:r>
            <a:endParaRPr lang="ru-RU" sz="4800" dirty="0">
              <a:solidFill>
                <a:schemeClr val="tx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.5 Один в поле вои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2741" y="0"/>
            <a:ext cx="6838518" cy="6858000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3635896" y="4509120"/>
            <a:ext cx="360040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3635896" y="3212976"/>
            <a:ext cx="360040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3635896" y="1628800"/>
            <a:ext cx="360040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3635896" y="3861048"/>
            <a:ext cx="360040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3635896" y="2276872"/>
            <a:ext cx="360040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635896" y="980728"/>
            <a:ext cx="360040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Дидактическое задание</a:t>
            </a:r>
          </a:p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«Лабиринт»</a:t>
            </a:r>
            <a:endParaRPr lang="ru-RU" sz="6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57301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Проберись пешкой к ракете</a:t>
            </a:r>
            <a:endParaRPr lang="ru-RU" sz="4800" dirty="0">
              <a:solidFill>
                <a:schemeClr val="tx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4653136"/>
            <a:ext cx="1128390" cy="1986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 лабирин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0"/>
            <a:ext cx="6761135" cy="6858000"/>
          </a:xfrm>
          <a:prstGeom prst="rect">
            <a:avLst/>
          </a:prstGeom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5652120" y="4437112"/>
            <a:ext cx="0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5652120" y="908720"/>
            <a:ext cx="0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5652120" y="1628800"/>
            <a:ext cx="0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5652120" y="2348880"/>
            <a:ext cx="0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5652120" y="3068960"/>
            <a:ext cx="0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5652120" y="3861048"/>
            <a:ext cx="0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724128" y="908720"/>
            <a:ext cx="792088" cy="15121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6588224" y="1124744"/>
            <a:ext cx="360040" cy="12241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user\Desktop\c28b757e09a42c212eca5cf8f909b3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92696"/>
            <a:ext cx="7099696" cy="5763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Ход ладьи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ladj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793898"/>
            <a:ext cx="5832648" cy="6064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Ход слона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сл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845449"/>
            <a:ext cx="5865304" cy="60125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Ход коня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ко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760468"/>
            <a:ext cx="5923317" cy="60975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Ход ферзя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ферз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771905"/>
            <a:ext cx="5937654" cy="60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1700808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«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Пешка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»</a:t>
            </a:r>
            <a:endParaRPr lang="ru-RU" sz="9600" b="1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chessmens3.png"/>
          <p:cNvPicPr>
            <a:picLocks noChangeAspect="1"/>
          </p:cNvPicPr>
          <p:nvPr/>
        </p:nvPicPr>
        <p:blipFill>
          <a:blip r:embed="rId2" cstate="print"/>
          <a:srcRect r="-89"/>
          <a:stretch>
            <a:fillRect/>
          </a:stretch>
        </p:blipFill>
        <p:spPr>
          <a:xfrm>
            <a:off x="1835696" y="2917462"/>
            <a:ext cx="7308304" cy="3940538"/>
          </a:xfrm>
          <a:prstGeom prst="rect">
            <a:avLst/>
          </a:prstGeom>
        </p:spPr>
      </p:pic>
      <p:pic>
        <p:nvPicPr>
          <p:cNvPr id="9" name="Рисунок 8" descr="pe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531440"/>
            <a:ext cx="2438400" cy="2438400"/>
          </a:xfrm>
          <a:prstGeom prst="rect">
            <a:avLst/>
          </a:prstGeom>
        </p:spPr>
      </p:pic>
      <p:pic>
        <p:nvPicPr>
          <p:cNvPr id="10" name="Рисунок 9" descr="1024.jpg"/>
          <p:cNvPicPr>
            <a:picLocks noChangeAspect="1"/>
          </p:cNvPicPr>
          <p:nvPr/>
        </p:nvPicPr>
        <p:blipFill>
          <a:blip r:embed="rId4" cstate="print"/>
          <a:srcRect l="13842" r="42323"/>
          <a:stretch>
            <a:fillRect/>
          </a:stretch>
        </p:blipFill>
        <p:spPr>
          <a:xfrm>
            <a:off x="7775848" y="0"/>
            <a:ext cx="1368152" cy="206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demiart.ru/forum/journal_uploads3/j2013708_1309973185.jpg"/>
          <p:cNvPicPr>
            <a:picLocks noChangeAspect="1" noChangeArrowheads="1"/>
          </p:cNvPicPr>
          <p:nvPr/>
        </p:nvPicPr>
        <p:blipFill>
          <a:blip r:embed="rId2" cstate="print"/>
          <a:srcRect l="12600" r="13061"/>
          <a:stretch>
            <a:fillRect/>
          </a:stretch>
        </p:blipFill>
        <p:spPr bwMode="auto">
          <a:xfrm>
            <a:off x="1259632" y="0"/>
            <a:ext cx="6766652" cy="6826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Ход пешки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пеш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854933"/>
            <a:ext cx="5904656" cy="60030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inal.jpeg"/>
          <p:cNvPicPr>
            <a:picLocks noChangeAspect="1"/>
          </p:cNvPicPr>
          <p:nvPr/>
        </p:nvPicPr>
        <p:blipFill>
          <a:blip r:embed="rId2" cstate="print"/>
          <a:srcRect l="10627" r="25588"/>
          <a:stretch>
            <a:fillRect/>
          </a:stretch>
        </p:blipFill>
        <p:spPr>
          <a:xfrm>
            <a:off x="5724128" y="1556792"/>
            <a:ext cx="3240360" cy="3251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Превращение пешки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рпревращение пеш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692696"/>
            <a:ext cx="4392488" cy="5949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2">
      <a:dk1>
        <a:srgbClr val="59A9F2"/>
      </a:dk1>
      <a:lt1>
        <a:sysClr val="window" lastClr="FFFFFF"/>
      </a:lt1>
      <a:dk2>
        <a:srgbClr val="DDEDFC"/>
      </a:dk2>
      <a:lt2>
        <a:srgbClr val="B4ECFC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204</TotalTime>
  <Words>49</Words>
  <Application>Microsoft Office PowerPoint</Application>
  <PresentationFormat>Экран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22</cp:revision>
  <dcterms:created xsi:type="dcterms:W3CDTF">2017-11-25T20:28:25Z</dcterms:created>
  <dcterms:modified xsi:type="dcterms:W3CDTF">2017-12-10T16:07:28Z</dcterms:modified>
</cp:coreProperties>
</file>